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58" r:id="rId5"/>
  </p:sldMasterIdLst>
  <p:notesMasterIdLst>
    <p:notesMasterId r:id="rId78"/>
  </p:notesMasterIdLst>
  <p:handoutMasterIdLst>
    <p:handoutMasterId r:id="rId79"/>
  </p:handoutMasterIdLst>
  <p:sldIdLst>
    <p:sldId id="256" r:id="rId6"/>
    <p:sldId id="257" r:id="rId7"/>
    <p:sldId id="346" r:id="rId8"/>
    <p:sldId id="325" r:id="rId9"/>
    <p:sldId id="260" r:id="rId10"/>
    <p:sldId id="261" r:id="rId11"/>
    <p:sldId id="342" r:id="rId12"/>
    <p:sldId id="326" r:id="rId13"/>
    <p:sldId id="262" r:id="rId14"/>
    <p:sldId id="267" r:id="rId15"/>
    <p:sldId id="264" r:id="rId16"/>
    <p:sldId id="269" r:id="rId17"/>
    <p:sldId id="265" r:id="rId18"/>
    <p:sldId id="266" r:id="rId19"/>
    <p:sldId id="271" r:id="rId20"/>
    <p:sldId id="347" r:id="rId21"/>
    <p:sldId id="348" r:id="rId22"/>
    <p:sldId id="350" r:id="rId23"/>
    <p:sldId id="351" r:id="rId24"/>
    <p:sldId id="278" r:id="rId25"/>
    <p:sldId id="279" r:id="rId26"/>
    <p:sldId id="280" r:id="rId27"/>
    <p:sldId id="281" r:id="rId28"/>
    <p:sldId id="282" r:id="rId29"/>
    <p:sldId id="283" r:id="rId30"/>
    <p:sldId id="284" r:id="rId31"/>
    <p:sldId id="285" r:id="rId32"/>
    <p:sldId id="286" r:id="rId33"/>
    <p:sldId id="289" r:id="rId34"/>
    <p:sldId id="353" r:id="rId35"/>
    <p:sldId id="354" r:id="rId36"/>
    <p:sldId id="355" r:id="rId37"/>
    <p:sldId id="327" r:id="rId38"/>
    <p:sldId id="294" r:id="rId39"/>
    <p:sldId id="295" r:id="rId40"/>
    <p:sldId id="335" r:id="rId41"/>
    <p:sldId id="299" r:id="rId42"/>
    <p:sldId id="344" r:id="rId43"/>
    <p:sldId id="297" r:id="rId44"/>
    <p:sldId id="328" r:id="rId45"/>
    <p:sldId id="300" r:id="rId46"/>
    <p:sldId id="296" r:id="rId47"/>
    <p:sldId id="336" r:id="rId48"/>
    <p:sldId id="301" r:id="rId49"/>
    <p:sldId id="304" r:id="rId50"/>
    <p:sldId id="338" r:id="rId51"/>
    <p:sldId id="303" r:id="rId52"/>
    <p:sldId id="305" r:id="rId53"/>
    <p:sldId id="306" r:id="rId54"/>
    <p:sldId id="302" r:id="rId55"/>
    <p:sldId id="337" r:id="rId56"/>
    <p:sldId id="307" r:id="rId57"/>
    <p:sldId id="308" r:id="rId58"/>
    <p:sldId id="309" r:id="rId59"/>
    <p:sldId id="310" r:id="rId60"/>
    <p:sldId id="311" r:id="rId61"/>
    <p:sldId id="312" r:id="rId62"/>
    <p:sldId id="339" r:id="rId63"/>
    <p:sldId id="314" r:id="rId64"/>
    <p:sldId id="316" r:id="rId65"/>
    <p:sldId id="315" r:id="rId66"/>
    <p:sldId id="329" r:id="rId67"/>
    <p:sldId id="317" r:id="rId68"/>
    <p:sldId id="319" r:id="rId69"/>
    <p:sldId id="320" r:id="rId70"/>
    <p:sldId id="345" r:id="rId71"/>
    <p:sldId id="321" r:id="rId72"/>
    <p:sldId id="322" r:id="rId73"/>
    <p:sldId id="323" r:id="rId74"/>
    <p:sldId id="324" r:id="rId75"/>
    <p:sldId id="340" r:id="rId76"/>
    <p:sldId id="352" r:id="rId7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A7FD295-6CD7-3240-B076-AA4C3E7DB8B3}">
          <p14:sldIdLst>
            <p14:sldId id="256"/>
            <p14:sldId id="257"/>
            <p14:sldId id="346"/>
            <p14:sldId id="325"/>
            <p14:sldId id="260"/>
            <p14:sldId id="261"/>
            <p14:sldId id="342"/>
          </p14:sldIdLst>
        </p14:section>
        <p14:section name="Assessment and Treatment Planning" id="{48C8AAF5-6B44-B74C-81BA-3619E628E4FC}">
          <p14:sldIdLst>
            <p14:sldId id="326"/>
            <p14:sldId id="262"/>
            <p14:sldId id="267"/>
            <p14:sldId id="264"/>
            <p14:sldId id="269"/>
            <p14:sldId id="265"/>
            <p14:sldId id="266"/>
            <p14:sldId id="271"/>
            <p14:sldId id="347"/>
            <p14:sldId id="348"/>
            <p14:sldId id="350"/>
            <p14:sldId id="351"/>
            <p14:sldId id="278"/>
            <p14:sldId id="279"/>
            <p14:sldId id="280"/>
            <p14:sldId id="281"/>
            <p14:sldId id="282"/>
            <p14:sldId id="283"/>
            <p14:sldId id="284"/>
            <p14:sldId id="285"/>
            <p14:sldId id="286"/>
            <p14:sldId id="289"/>
            <p14:sldId id="353"/>
            <p14:sldId id="354"/>
            <p14:sldId id="355"/>
          </p14:sldIdLst>
        </p14:section>
        <p14:section name="Nonpharmacological Interventions" id="{93C7035B-443F-674D-9980-C21E7FE3E966}">
          <p14:sldIdLst>
            <p14:sldId id="327"/>
            <p14:sldId id="294"/>
            <p14:sldId id="295"/>
            <p14:sldId id="335"/>
            <p14:sldId id="299"/>
            <p14:sldId id="344"/>
            <p14:sldId id="297"/>
          </p14:sldIdLst>
        </p14:section>
        <p14:section name="Pharmacological Interventions" id="{9ECAFC2E-F97B-9141-A3AB-DA318BCCECDB}">
          <p14:sldIdLst>
            <p14:sldId id="328"/>
            <p14:sldId id="300"/>
            <p14:sldId id="296"/>
            <p14:sldId id="336"/>
            <p14:sldId id="301"/>
            <p14:sldId id="304"/>
            <p14:sldId id="338"/>
            <p14:sldId id="303"/>
            <p14:sldId id="305"/>
            <p14:sldId id="306"/>
            <p14:sldId id="302"/>
            <p14:sldId id="337"/>
            <p14:sldId id="307"/>
            <p14:sldId id="308"/>
            <p14:sldId id="309"/>
            <p14:sldId id="310"/>
            <p14:sldId id="311"/>
            <p14:sldId id="312"/>
            <p14:sldId id="339"/>
            <p14:sldId id="314"/>
            <p14:sldId id="316"/>
            <p14:sldId id="315"/>
          </p14:sldIdLst>
        </p14:section>
        <p14:section name="Transitions of Care" id="{E7A8694D-7069-DF44-BD70-1CAF2AF609FD}">
          <p14:sldIdLst>
            <p14:sldId id="329"/>
            <p14:sldId id="317"/>
            <p14:sldId id="319"/>
            <p14:sldId id="320"/>
            <p14:sldId id="345"/>
            <p14:sldId id="321"/>
            <p14:sldId id="322"/>
            <p14:sldId id="323"/>
            <p14:sldId id="324"/>
            <p14:sldId id="340"/>
            <p14:sldId id="352"/>
          </p14:sldIdLst>
        </p14:section>
      </p14:sectionLst>
    </p:ex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8727A09-A53C-6979-FE39-8159B852284F}" name="Jennifer Medicus" initials="JM" userId="S::jmedicus@psych.org::0817321c-ea94-42e7-8065-a98f50c930e5" providerId="AD"/>
  <p188:author id="{D9C39877-F214-FBD7-610A-E4F696525E97}" name="Laura Fochtmann" initials="LF" userId="Laura Fochtmann" providerId="None"/>
  <p188:author id="{0874B2B0-95BC-A6BD-0C2E-35046D812758}" name="Chloe Stetson" initials="CS" userId="d52709f846c75910"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0033A2"/>
    <a:srgbClr val="1C2D7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679" autoAdjust="0"/>
    <p:restoredTop sz="66438" autoAdjust="0"/>
  </p:normalViewPr>
  <p:slideViewPr>
    <p:cSldViewPr snapToGrid="0" snapToObjects="1">
      <p:cViewPr varScale="1">
        <p:scale>
          <a:sx n="92" d="100"/>
          <a:sy n="92" d="100"/>
        </p:scale>
        <p:origin x="738" y="84"/>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microsoft.com/office/2018/10/relationships/authors" Target="author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handoutMaster" Target="handoutMasters/handoutMaster1.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theme" Target="theme/theme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37107381684096685"/>
          <c:y val="5.9157791233552165E-2"/>
          <c:w val="0.62892618315903315"/>
          <c:h val="0.88168441753289573"/>
        </c:manualLayout>
      </c:layout>
      <c:barChart>
        <c:barDir val="bar"/>
        <c:grouping val="clustered"/>
        <c:varyColors val="0"/>
        <c:ser>
          <c:idx val="0"/>
          <c:order val="0"/>
          <c:tx>
            <c:strRef>
              <c:f>Sheet1!$B$1</c:f>
              <c:strCache>
                <c:ptCount val="1"/>
                <c:pt idx="0">
                  <c:v>Delirium rate</c:v>
                </c:pt>
              </c:strCache>
            </c:strRef>
          </c:tx>
          <c:spPr>
            <a:pattFill prst="narVert">
              <a:fgClr>
                <a:schemeClr val="accent3"/>
              </a:fgClr>
              <a:bgClr>
                <a:schemeClr val="accent3">
                  <a:lumMod val="20000"/>
                  <a:lumOff val="80000"/>
                </a:schemeClr>
              </a:bgClr>
            </a:pattFill>
            <a:ln>
              <a:solidFill>
                <a:schemeClr val="accent1"/>
              </a:solidFill>
            </a:ln>
            <a:effectLst>
              <a:outerShdw blurRad="50800" dist="38100" dir="2700000" algn="tl" rotWithShape="0">
                <a:prstClr val="black">
                  <a:alpha val="40000"/>
                </a:prstClr>
              </a:outerShdw>
              <a:softEdge rad="12700"/>
            </a:effectLst>
          </c:spPr>
          <c:invertIfNegative val="0"/>
          <c:dLbls>
            <c:spPr>
              <a:noFill/>
              <a:ln>
                <a:noFill/>
              </a:ln>
              <a:effectLst/>
            </c:spPr>
            <c:txPr>
              <a:bodyPr rot="0" spcFirstLastPara="1" vertOverflow="ellipsis" vert="horz" wrap="square" anchor="ctr" anchorCtr="1"/>
              <a:lstStyle/>
              <a:p>
                <a:pPr>
                  <a:defRPr sz="2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Sheet1!$A$2:$A$3</c:f>
              <c:strCache>
                <c:ptCount val="2"/>
                <c:pt idx="0">
                  <c:v>Adult medical inpatients</c:v>
                </c:pt>
                <c:pt idx="1">
                  <c:v>ICUs</c:v>
                </c:pt>
              </c:strCache>
            </c:strRef>
          </c:cat>
          <c:val>
            <c:numRef>
              <c:f>Sheet1!$B$2:$B$3</c:f>
              <c:numCache>
                <c:formatCode>0%</c:formatCode>
                <c:ptCount val="2"/>
                <c:pt idx="0">
                  <c:v>0.23</c:v>
                </c:pt>
                <c:pt idx="1">
                  <c:v>0.31</c:v>
                </c:pt>
              </c:numCache>
            </c:numRef>
          </c:val>
          <c:extLst>
            <c:ext xmlns:c16="http://schemas.microsoft.com/office/drawing/2014/chart" uri="{C3380CC4-5D6E-409C-BE32-E72D297353CC}">
              <c16:uniqueId val="{00000000-11FA-9D4B-AB27-313782A7098A}"/>
            </c:ext>
          </c:extLst>
        </c:ser>
        <c:dLbls>
          <c:dLblPos val="inEnd"/>
          <c:showLegendKey val="0"/>
          <c:showVal val="1"/>
          <c:showCatName val="0"/>
          <c:showSerName val="0"/>
          <c:showPercent val="0"/>
          <c:showBubbleSize val="0"/>
        </c:dLbls>
        <c:gapWidth val="227"/>
        <c:overlap val="-48"/>
        <c:axId val="470713664"/>
        <c:axId val="470723072"/>
      </c:barChart>
      <c:catAx>
        <c:axId val="470713664"/>
        <c:scaling>
          <c:orientation val="minMax"/>
        </c:scaling>
        <c:delete val="0"/>
        <c:axPos val="l"/>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470723072"/>
        <c:crosses val="autoZero"/>
        <c:auto val="1"/>
        <c:lblAlgn val="ctr"/>
        <c:lblOffset val="100"/>
        <c:noMultiLvlLbl val="0"/>
      </c:catAx>
      <c:valAx>
        <c:axId val="470723072"/>
        <c:scaling>
          <c:orientation val="minMax"/>
        </c:scaling>
        <c:delete val="1"/>
        <c:axPos val="b"/>
        <c:numFmt formatCode="0%" sourceLinked="1"/>
        <c:majorTickMark val="none"/>
        <c:minorTickMark val="none"/>
        <c:tickLblPos val="nextTo"/>
        <c:crossAx val="47071366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000" b="1"/>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3">
  <a:schemeClr val="accent3"/>
</cs:colorStyle>
</file>

<file path=ppt/charts/style1.xml><?xml version="1.0" encoding="utf-8"?>
<cs:chartStyle xmlns:cs="http://schemas.microsoft.com/office/drawing/2012/chartStyle" xmlns:a="http://schemas.openxmlformats.org/drawingml/2006/main" id="217">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Vert">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Vert">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diagrams/_rels/data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image" Target="../media/image10.jpg"/></Relationships>
</file>

<file path=ppt/diagrams/_rels/data2.xml.rels><?xml version="1.0" encoding="UTF-8" standalone="yes"?>
<Relationships xmlns="http://schemas.openxmlformats.org/package/2006/relationships"><Relationship Id="rId1" Type="http://schemas.openxmlformats.org/officeDocument/2006/relationships/image" Target="../media/image5.jpg"/></Relationships>
</file>

<file path=ppt/diagrams/_rels/data26.xml.rels><?xml version="1.0" encoding="UTF-8" standalone="yes"?>
<Relationships xmlns="http://schemas.openxmlformats.org/package/2006/relationships"><Relationship Id="rId2" Type="http://schemas.openxmlformats.org/officeDocument/2006/relationships/hyperlink" Target="https://www.psychiatryonline.org/books/guidelines" TargetMode="External"/><Relationship Id="rId1" Type="http://schemas.openxmlformats.org/officeDocument/2006/relationships/hyperlink" Target="https://www.psychiatry.org/psychiatrists/practice/clinical-practice-guidelines" TargetMode="External"/></Relationships>
</file>

<file path=ppt/diagrams/_rels/drawing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2.jpg"/><Relationship Id="rId1" Type="http://schemas.openxmlformats.org/officeDocument/2006/relationships/image" Target="../media/image10.jpg"/></Relationships>
</file>

<file path=ppt/diagrams/_rels/drawing2.xml.rels><?xml version="1.0" encoding="UTF-8" standalone="yes"?>
<Relationships xmlns="http://schemas.openxmlformats.org/package/2006/relationships"><Relationship Id="rId1" Type="http://schemas.openxmlformats.org/officeDocument/2006/relationships/image" Target="../media/image5.jpg"/></Relationships>
</file>

<file path=ppt/diagrams/_rels/drawing26.xml.rels><?xml version="1.0" encoding="UTF-8" standalone="yes"?>
<Relationships xmlns="http://schemas.openxmlformats.org/package/2006/relationships"><Relationship Id="rId2" Type="http://schemas.openxmlformats.org/officeDocument/2006/relationships/hyperlink" Target="https://www.psychiatryonline.org/books/guidelines" TargetMode="External"/><Relationship Id="rId1" Type="http://schemas.openxmlformats.org/officeDocument/2006/relationships/hyperlink" Target="https://www.psychiatry.org/psychiatrists/practice/clinical-practice-guidelines" TargetMode="Externa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C57AC22-F6CD-4865-9BD3-ED828B405479}" type="doc">
      <dgm:prSet loTypeId="urn:microsoft.com/office/officeart/2005/8/layout/hProcess9" loCatId="process" qsTypeId="urn:microsoft.com/office/officeart/2005/8/quickstyle/simple5" qsCatId="simple" csTypeId="urn:microsoft.com/office/officeart/2005/8/colors/colorful2" csCatId="colorful" phldr="1"/>
      <dgm:spPr/>
      <dgm:t>
        <a:bodyPr/>
        <a:lstStyle/>
        <a:p>
          <a:endParaRPr lang="en-US"/>
        </a:p>
      </dgm:t>
    </dgm:pt>
    <dgm:pt modelId="{47067BC9-EBD3-4B77-8C43-54815DCA0777}">
      <dgm:prSet phldrT="[Text]" custT="1"/>
      <dgm:spPr/>
      <dgm:t>
        <a:bodyPr/>
        <a:lstStyle/>
        <a:p>
          <a:r>
            <a:rPr lang="en-US" sz="1400" b="1" dirty="0">
              <a:solidFill>
                <a:schemeClr val="tx1"/>
              </a:solidFill>
            </a:rPr>
            <a:t>Systematic Review of Literature</a:t>
          </a:r>
        </a:p>
      </dgm:t>
    </dgm:pt>
    <dgm:pt modelId="{6C7F4A39-4FA4-4A9E-9CC2-CD6A4E6CE73A}" type="parTrans" cxnId="{9E2E07EE-8F58-4FCD-8D1F-CD47A9BA0150}">
      <dgm:prSet/>
      <dgm:spPr/>
      <dgm:t>
        <a:bodyPr/>
        <a:lstStyle/>
        <a:p>
          <a:endParaRPr lang="en-US" sz="3200" b="1">
            <a:solidFill>
              <a:schemeClr val="tx1"/>
            </a:solidFill>
          </a:endParaRPr>
        </a:p>
      </dgm:t>
    </dgm:pt>
    <dgm:pt modelId="{0A06E24F-FDA3-48AB-9A30-E40FEFB7A508}" type="sibTrans" cxnId="{9E2E07EE-8F58-4FCD-8D1F-CD47A9BA0150}">
      <dgm:prSet/>
      <dgm:spPr/>
      <dgm:t>
        <a:bodyPr/>
        <a:lstStyle/>
        <a:p>
          <a:endParaRPr lang="en-US" sz="3200" b="1">
            <a:solidFill>
              <a:schemeClr val="tx1"/>
            </a:solidFill>
          </a:endParaRPr>
        </a:p>
      </dgm:t>
    </dgm:pt>
    <dgm:pt modelId="{089B3ADA-56A5-440F-9DBA-1B3651BCBCA9}">
      <dgm:prSet phldrT="[Text]" custT="1"/>
      <dgm:spPr/>
      <dgm:t>
        <a:bodyPr/>
        <a:lstStyle/>
        <a:p>
          <a:r>
            <a:rPr lang="en-US" sz="1400" b="1" dirty="0">
              <a:solidFill>
                <a:schemeClr val="tx1"/>
              </a:solidFill>
            </a:rPr>
            <a:t>Evidence Review</a:t>
          </a:r>
        </a:p>
      </dgm:t>
    </dgm:pt>
    <dgm:pt modelId="{81CFC7F2-7557-4D0D-8ECF-9C7A707FB258}" type="parTrans" cxnId="{9C65B1EC-A68D-4E3B-A2F6-C6F3602A30CC}">
      <dgm:prSet/>
      <dgm:spPr/>
      <dgm:t>
        <a:bodyPr/>
        <a:lstStyle/>
        <a:p>
          <a:endParaRPr lang="en-US" sz="3200" b="1">
            <a:solidFill>
              <a:schemeClr val="tx1"/>
            </a:solidFill>
          </a:endParaRPr>
        </a:p>
      </dgm:t>
    </dgm:pt>
    <dgm:pt modelId="{9EDB1241-7444-4BA2-8B98-C166A6DBF284}" type="sibTrans" cxnId="{9C65B1EC-A68D-4E3B-A2F6-C6F3602A30CC}">
      <dgm:prSet/>
      <dgm:spPr/>
      <dgm:t>
        <a:bodyPr/>
        <a:lstStyle/>
        <a:p>
          <a:endParaRPr lang="en-US" sz="3200" b="1">
            <a:solidFill>
              <a:schemeClr val="tx1"/>
            </a:solidFill>
          </a:endParaRPr>
        </a:p>
      </dgm:t>
    </dgm:pt>
    <dgm:pt modelId="{295D4D18-491B-4253-8A09-A50A14CE5B07}">
      <dgm:prSet phldrT="[Text]" custT="1"/>
      <dgm:spPr/>
      <dgm:t>
        <a:bodyPr/>
        <a:lstStyle/>
        <a:p>
          <a:r>
            <a:rPr lang="en-US" sz="1400" b="1" dirty="0">
              <a:solidFill>
                <a:schemeClr val="tx1"/>
              </a:solidFill>
            </a:rPr>
            <a:t>Guideline Statements and Text Development </a:t>
          </a:r>
        </a:p>
      </dgm:t>
    </dgm:pt>
    <dgm:pt modelId="{1E018261-2F01-4786-BED1-0DB0C9FCF8CE}" type="parTrans" cxnId="{ACA29FAE-18C0-448B-BE1F-C71CAF0CAAA5}">
      <dgm:prSet/>
      <dgm:spPr/>
      <dgm:t>
        <a:bodyPr/>
        <a:lstStyle/>
        <a:p>
          <a:endParaRPr lang="en-US" sz="3200" b="1">
            <a:solidFill>
              <a:schemeClr val="tx1"/>
            </a:solidFill>
          </a:endParaRPr>
        </a:p>
      </dgm:t>
    </dgm:pt>
    <dgm:pt modelId="{D7D3956D-B0BB-48F4-9F8E-EE3FD36F5082}" type="sibTrans" cxnId="{ACA29FAE-18C0-448B-BE1F-C71CAF0CAAA5}">
      <dgm:prSet/>
      <dgm:spPr/>
      <dgm:t>
        <a:bodyPr/>
        <a:lstStyle/>
        <a:p>
          <a:endParaRPr lang="en-US" sz="3200" b="1">
            <a:solidFill>
              <a:schemeClr val="tx1"/>
            </a:solidFill>
          </a:endParaRPr>
        </a:p>
      </dgm:t>
    </dgm:pt>
    <dgm:pt modelId="{A16E9E8D-1E7D-49D8-BB26-F9147E47A8FA}">
      <dgm:prSet phldrT="[Text]" custT="1"/>
      <dgm:spPr/>
      <dgm:t>
        <a:bodyPr/>
        <a:lstStyle/>
        <a:p>
          <a:r>
            <a:rPr lang="en-US" sz="1400" b="1" dirty="0">
              <a:solidFill>
                <a:schemeClr val="tx1"/>
              </a:solidFill>
            </a:rPr>
            <a:t>Public Review and Comment</a:t>
          </a:r>
        </a:p>
      </dgm:t>
    </dgm:pt>
    <dgm:pt modelId="{4CE2CF59-2B47-40B9-855F-8381C58CDA50}" type="parTrans" cxnId="{C6E0E560-06BB-4564-9FA6-C9358EB6BB57}">
      <dgm:prSet/>
      <dgm:spPr/>
      <dgm:t>
        <a:bodyPr/>
        <a:lstStyle/>
        <a:p>
          <a:endParaRPr lang="en-US" sz="3200" b="1">
            <a:solidFill>
              <a:schemeClr val="tx1"/>
            </a:solidFill>
          </a:endParaRPr>
        </a:p>
      </dgm:t>
    </dgm:pt>
    <dgm:pt modelId="{2E568E81-0AF2-4C6E-8AAE-4A3706A72BD6}" type="sibTrans" cxnId="{C6E0E560-06BB-4564-9FA6-C9358EB6BB57}">
      <dgm:prSet/>
      <dgm:spPr/>
      <dgm:t>
        <a:bodyPr/>
        <a:lstStyle/>
        <a:p>
          <a:endParaRPr lang="en-US" sz="3200" b="1">
            <a:solidFill>
              <a:schemeClr val="tx1"/>
            </a:solidFill>
          </a:endParaRPr>
        </a:p>
      </dgm:t>
    </dgm:pt>
    <dgm:pt modelId="{63142E1D-CE1B-4E2B-AFA2-9ADE85C948B1}">
      <dgm:prSet phldrT="[Text]" custT="1"/>
      <dgm:spPr/>
      <dgm:t>
        <a:bodyPr/>
        <a:lstStyle/>
        <a:p>
          <a:r>
            <a:rPr lang="en-US" sz="1400" b="1" dirty="0">
              <a:solidFill>
                <a:schemeClr val="tx1"/>
              </a:solidFill>
            </a:rPr>
            <a:t>Revisions</a:t>
          </a:r>
        </a:p>
      </dgm:t>
    </dgm:pt>
    <dgm:pt modelId="{EC1B3DB6-2B4B-49A3-AA82-B405E69BFADE}" type="parTrans" cxnId="{26510CD8-BBA5-43AF-B44D-A8C45A051D6F}">
      <dgm:prSet/>
      <dgm:spPr/>
      <dgm:t>
        <a:bodyPr/>
        <a:lstStyle/>
        <a:p>
          <a:endParaRPr lang="en-US" sz="3200" b="1">
            <a:solidFill>
              <a:schemeClr val="tx1"/>
            </a:solidFill>
          </a:endParaRPr>
        </a:p>
      </dgm:t>
    </dgm:pt>
    <dgm:pt modelId="{42903B81-50F1-49D2-9302-3C5E566686C9}" type="sibTrans" cxnId="{26510CD8-BBA5-43AF-B44D-A8C45A051D6F}">
      <dgm:prSet/>
      <dgm:spPr/>
      <dgm:t>
        <a:bodyPr/>
        <a:lstStyle/>
        <a:p>
          <a:endParaRPr lang="en-US" sz="3200" b="1">
            <a:solidFill>
              <a:schemeClr val="tx1"/>
            </a:solidFill>
          </a:endParaRPr>
        </a:p>
      </dgm:t>
    </dgm:pt>
    <dgm:pt modelId="{0C71534C-6A37-4C28-ABD8-D6535D595FAC}">
      <dgm:prSet phldrT="[Text]" custT="1"/>
      <dgm:spPr/>
      <dgm:t>
        <a:bodyPr/>
        <a:lstStyle/>
        <a:p>
          <a:r>
            <a:rPr lang="en-US" sz="1400" b="1" dirty="0">
              <a:solidFill>
                <a:schemeClr val="tx1"/>
              </a:solidFill>
            </a:rPr>
            <a:t>APA Assembly and Board of Trustees Approval</a:t>
          </a:r>
        </a:p>
      </dgm:t>
    </dgm:pt>
    <dgm:pt modelId="{582EC345-30BD-4597-940F-D9DC19046B17}" type="parTrans" cxnId="{7B23A67B-00C3-4B84-BBD9-FDAEAA444B2D}">
      <dgm:prSet/>
      <dgm:spPr/>
      <dgm:t>
        <a:bodyPr/>
        <a:lstStyle/>
        <a:p>
          <a:endParaRPr lang="en-US" sz="3200" b="1">
            <a:solidFill>
              <a:schemeClr val="tx1"/>
            </a:solidFill>
          </a:endParaRPr>
        </a:p>
      </dgm:t>
    </dgm:pt>
    <dgm:pt modelId="{1E832D3C-50C6-4ABC-AD67-4440D2BC6958}" type="sibTrans" cxnId="{7B23A67B-00C3-4B84-BBD9-FDAEAA444B2D}">
      <dgm:prSet/>
      <dgm:spPr/>
      <dgm:t>
        <a:bodyPr/>
        <a:lstStyle/>
        <a:p>
          <a:endParaRPr lang="en-US" sz="3200" b="1">
            <a:solidFill>
              <a:schemeClr val="tx1"/>
            </a:solidFill>
          </a:endParaRPr>
        </a:p>
      </dgm:t>
    </dgm:pt>
    <dgm:pt modelId="{03319DB5-CC7E-4387-9D21-FA5DCB6D5FC4}">
      <dgm:prSet phldrT="[Text]" custT="1"/>
      <dgm:spPr/>
      <dgm:t>
        <a:bodyPr/>
        <a:lstStyle/>
        <a:p>
          <a:r>
            <a:rPr lang="en-US" sz="1400" b="1" dirty="0">
              <a:solidFill>
                <a:schemeClr val="tx1"/>
              </a:solidFill>
            </a:rPr>
            <a:t>Publication</a:t>
          </a:r>
        </a:p>
      </dgm:t>
    </dgm:pt>
    <dgm:pt modelId="{BA0D7078-EC4D-4307-B511-106BF2019783}" type="parTrans" cxnId="{3F8B1A7C-D819-4491-A43F-FF8FB9ABB9FC}">
      <dgm:prSet/>
      <dgm:spPr/>
      <dgm:t>
        <a:bodyPr/>
        <a:lstStyle/>
        <a:p>
          <a:endParaRPr lang="en-US" sz="3200" b="1">
            <a:solidFill>
              <a:schemeClr val="tx1"/>
            </a:solidFill>
          </a:endParaRPr>
        </a:p>
      </dgm:t>
    </dgm:pt>
    <dgm:pt modelId="{EA0FD34D-5C1E-4CAF-8AED-18884238CE0E}" type="sibTrans" cxnId="{3F8B1A7C-D819-4491-A43F-FF8FB9ABB9FC}">
      <dgm:prSet/>
      <dgm:spPr/>
      <dgm:t>
        <a:bodyPr/>
        <a:lstStyle/>
        <a:p>
          <a:endParaRPr lang="en-US" sz="3200" b="1">
            <a:solidFill>
              <a:schemeClr val="tx1"/>
            </a:solidFill>
          </a:endParaRPr>
        </a:p>
      </dgm:t>
    </dgm:pt>
    <dgm:pt modelId="{B077E089-AA13-486E-B2CF-429F6DAF3DC2}" type="pres">
      <dgm:prSet presAssocID="{3C57AC22-F6CD-4865-9BD3-ED828B405479}" presName="CompostProcess" presStyleCnt="0">
        <dgm:presLayoutVars>
          <dgm:dir/>
          <dgm:resizeHandles val="exact"/>
        </dgm:presLayoutVars>
      </dgm:prSet>
      <dgm:spPr/>
    </dgm:pt>
    <dgm:pt modelId="{74EE6ED4-0705-42F7-9DCA-A5FED062B555}" type="pres">
      <dgm:prSet presAssocID="{3C57AC22-F6CD-4865-9BD3-ED828B405479}" presName="arrow" presStyleLbl="bgShp" presStyleIdx="0" presStyleCnt="1" custScaleX="108028"/>
      <dgm:spPr>
        <a:prstGeom prst="stripedRightArrow">
          <a:avLst/>
        </a:prstGeom>
      </dgm:spPr>
    </dgm:pt>
    <dgm:pt modelId="{2B9AB03C-D0C6-4EA1-8208-6EFD00E1F314}" type="pres">
      <dgm:prSet presAssocID="{3C57AC22-F6CD-4865-9BD3-ED828B405479}" presName="linearProcess" presStyleCnt="0"/>
      <dgm:spPr/>
    </dgm:pt>
    <dgm:pt modelId="{11C3F3CC-F693-425F-9A28-93BE7674E0D4}" type="pres">
      <dgm:prSet presAssocID="{47067BC9-EBD3-4B77-8C43-54815DCA0777}" presName="textNode" presStyleLbl="node1" presStyleIdx="0" presStyleCnt="7" custScaleX="138869">
        <dgm:presLayoutVars>
          <dgm:bulletEnabled val="1"/>
        </dgm:presLayoutVars>
      </dgm:prSet>
      <dgm:spPr/>
    </dgm:pt>
    <dgm:pt modelId="{086163F5-7DB0-4F7F-B799-6D495A568B1D}" type="pres">
      <dgm:prSet presAssocID="{0A06E24F-FDA3-48AB-9A30-E40FEFB7A508}" presName="sibTrans" presStyleCnt="0"/>
      <dgm:spPr/>
    </dgm:pt>
    <dgm:pt modelId="{BC4295D1-BADA-460A-93E1-FC3C109BA374}" type="pres">
      <dgm:prSet presAssocID="{089B3ADA-56A5-440F-9DBA-1B3651BCBCA9}" presName="textNode" presStyleLbl="node1" presStyleIdx="1" presStyleCnt="7" custScaleX="115449">
        <dgm:presLayoutVars>
          <dgm:bulletEnabled val="1"/>
        </dgm:presLayoutVars>
      </dgm:prSet>
      <dgm:spPr/>
    </dgm:pt>
    <dgm:pt modelId="{28B13A39-B16C-4056-830C-32F7CF5C7C5D}" type="pres">
      <dgm:prSet presAssocID="{9EDB1241-7444-4BA2-8B98-C166A6DBF284}" presName="sibTrans" presStyleCnt="0"/>
      <dgm:spPr/>
    </dgm:pt>
    <dgm:pt modelId="{B0A952F8-C703-4DE5-BE67-F6C67B8DD251}" type="pres">
      <dgm:prSet presAssocID="{295D4D18-491B-4253-8A09-A50A14CE5B07}" presName="textNode" presStyleLbl="node1" presStyleIdx="2" presStyleCnt="7" custScaleX="161842">
        <dgm:presLayoutVars>
          <dgm:bulletEnabled val="1"/>
        </dgm:presLayoutVars>
      </dgm:prSet>
      <dgm:spPr/>
    </dgm:pt>
    <dgm:pt modelId="{FBD0B590-9FED-4551-A5D3-B34E53DB291F}" type="pres">
      <dgm:prSet presAssocID="{D7D3956D-B0BB-48F4-9F8E-EE3FD36F5082}" presName="sibTrans" presStyleCnt="0"/>
      <dgm:spPr/>
    </dgm:pt>
    <dgm:pt modelId="{45922B2B-4E1A-4457-9E5E-D4EE5C2B0012}" type="pres">
      <dgm:prSet presAssocID="{A16E9E8D-1E7D-49D8-BB26-F9147E47A8FA}" presName="textNode" presStyleLbl="node1" presStyleIdx="3" presStyleCnt="7" custScaleX="121077">
        <dgm:presLayoutVars>
          <dgm:bulletEnabled val="1"/>
        </dgm:presLayoutVars>
      </dgm:prSet>
      <dgm:spPr/>
    </dgm:pt>
    <dgm:pt modelId="{6393CAB3-499A-405A-92F2-09C2BED9D9A7}" type="pres">
      <dgm:prSet presAssocID="{2E568E81-0AF2-4C6E-8AAE-4A3706A72BD6}" presName="sibTrans" presStyleCnt="0"/>
      <dgm:spPr/>
    </dgm:pt>
    <dgm:pt modelId="{AF69FBB9-B59A-44AF-B6CA-8B0661C8EBCF}" type="pres">
      <dgm:prSet presAssocID="{63142E1D-CE1B-4E2B-AFA2-9ADE85C948B1}" presName="textNode" presStyleLbl="node1" presStyleIdx="4" presStyleCnt="7" custScaleX="122287">
        <dgm:presLayoutVars>
          <dgm:bulletEnabled val="1"/>
        </dgm:presLayoutVars>
      </dgm:prSet>
      <dgm:spPr/>
    </dgm:pt>
    <dgm:pt modelId="{83E29E71-6411-4C13-A8EF-E326FA10CFC4}" type="pres">
      <dgm:prSet presAssocID="{42903B81-50F1-49D2-9302-3C5E566686C9}" presName="sibTrans" presStyleCnt="0"/>
      <dgm:spPr/>
    </dgm:pt>
    <dgm:pt modelId="{CD982AF3-8B3E-41F6-897C-7512FA742B1D}" type="pres">
      <dgm:prSet presAssocID="{0C71534C-6A37-4C28-ABD8-D6535D595FAC}" presName="textNode" presStyleLbl="node1" presStyleIdx="5" presStyleCnt="7" custScaleX="136753">
        <dgm:presLayoutVars>
          <dgm:bulletEnabled val="1"/>
        </dgm:presLayoutVars>
      </dgm:prSet>
      <dgm:spPr/>
    </dgm:pt>
    <dgm:pt modelId="{4DA60951-B6B3-4FD5-A5D8-5BA455AAAFA5}" type="pres">
      <dgm:prSet presAssocID="{1E832D3C-50C6-4ABC-AD67-4440D2BC6958}" presName="sibTrans" presStyleCnt="0"/>
      <dgm:spPr/>
    </dgm:pt>
    <dgm:pt modelId="{3A31EE3D-2F08-426D-943E-848BEBD518C3}" type="pres">
      <dgm:prSet presAssocID="{03319DB5-CC7E-4387-9D21-FA5DCB6D5FC4}" presName="textNode" presStyleLbl="node1" presStyleIdx="6" presStyleCnt="7" custScaleX="137256">
        <dgm:presLayoutVars>
          <dgm:bulletEnabled val="1"/>
        </dgm:presLayoutVars>
      </dgm:prSet>
      <dgm:spPr/>
    </dgm:pt>
  </dgm:ptLst>
  <dgm:cxnLst>
    <dgm:cxn modelId="{BB754B16-DFEB-47D6-8F58-9A37C87A72D0}" type="presOf" srcId="{295D4D18-491B-4253-8A09-A50A14CE5B07}" destId="{B0A952F8-C703-4DE5-BE67-F6C67B8DD251}" srcOrd="0" destOrd="0" presId="urn:microsoft.com/office/officeart/2005/8/layout/hProcess9"/>
    <dgm:cxn modelId="{BD536725-3BC7-4E66-93D8-E55812739415}" type="presOf" srcId="{63142E1D-CE1B-4E2B-AFA2-9ADE85C948B1}" destId="{AF69FBB9-B59A-44AF-B6CA-8B0661C8EBCF}" srcOrd="0" destOrd="0" presId="urn:microsoft.com/office/officeart/2005/8/layout/hProcess9"/>
    <dgm:cxn modelId="{F8677325-B297-4828-8796-80E334E49B71}" type="presOf" srcId="{3C57AC22-F6CD-4865-9BD3-ED828B405479}" destId="{B077E089-AA13-486E-B2CF-429F6DAF3DC2}" srcOrd="0" destOrd="0" presId="urn:microsoft.com/office/officeart/2005/8/layout/hProcess9"/>
    <dgm:cxn modelId="{C6E0E560-06BB-4564-9FA6-C9358EB6BB57}" srcId="{3C57AC22-F6CD-4865-9BD3-ED828B405479}" destId="{A16E9E8D-1E7D-49D8-BB26-F9147E47A8FA}" srcOrd="3" destOrd="0" parTransId="{4CE2CF59-2B47-40B9-855F-8381C58CDA50}" sibTransId="{2E568E81-0AF2-4C6E-8AAE-4A3706A72BD6}"/>
    <dgm:cxn modelId="{7B23A67B-00C3-4B84-BBD9-FDAEAA444B2D}" srcId="{3C57AC22-F6CD-4865-9BD3-ED828B405479}" destId="{0C71534C-6A37-4C28-ABD8-D6535D595FAC}" srcOrd="5" destOrd="0" parTransId="{582EC345-30BD-4597-940F-D9DC19046B17}" sibTransId="{1E832D3C-50C6-4ABC-AD67-4440D2BC6958}"/>
    <dgm:cxn modelId="{3F8B1A7C-D819-4491-A43F-FF8FB9ABB9FC}" srcId="{3C57AC22-F6CD-4865-9BD3-ED828B405479}" destId="{03319DB5-CC7E-4387-9D21-FA5DCB6D5FC4}" srcOrd="6" destOrd="0" parTransId="{BA0D7078-EC4D-4307-B511-106BF2019783}" sibTransId="{EA0FD34D-5C1E-4CAF-8AED-18884238CE0E}"/>
    <dgm:cxn modelId="{547EAE86-E625-4A83-9EBE-210FB6DC92D3}" type="presOf" srcId="{03319DB5-CC7E-4387-9D21-FA5DCB6D5FC4}" destId="{3A31EE3D-2F08-426D-943E-848BEBD518C3}" srcOrd="0" destOrd="0" presId="urn:microsoft.com/office/officeart/2005/8/layout/hProcess9"/>
    <dgm:cxn modelId="{CF61FE97-1716-4987-8CF7-F310E502D9E2}" type="presOf" srcId="{0C71534C-6A37-4C28-ABD8-D6535D595FAC}" destId="{CD982AF3-8B3E-41F6-897C-7512FA742B1D}" srcOrd="0" destOrd="0" presId="urn:microsoft.com/office/officeart/2005/8/layout/hProcess9"/>
    <dgm:cxn modelId="{C610DB99-DB0C-49C8-A9F0-D1FD034A7685}" type="presOf" srcId="{089B3ADA-56A5-440F-9DBA-1B3651BCBCA9}" destId="{BC4295D1-BADA-460A-93E1-FC3C109BA374}" srcOrd="0" destOrd="0" presId="urn:microsoft.com/office/officeart/2005/8/layout/hProcess9"/>
    <dgm:cxn modelId="{ACA29FAE-18C0-448B-BE1F-C71CAF0CAAA5}" srcId="{3C57AC22-F6CD-4865-9BD3-ED828B405479}" destId="{295D4D18-491B-4253-8A09-A50A14CE5B07}" srcOrd="2" destOrd="0" parTransId="{1E018261-2F01-4786-BED1-0DB0C9FCF8CE}" sibTransId="{D7D3956D-B0BB-48F4-9F8E-EE3FD36F5082}"/>
    <dgm:cxn modelId="{FE1E25CC-3FEC-4F97-BF1F-351B9BC1EFBD}" type="presOf" srcId="{A16E9E8D-1E7D-49D8-BB26-F9147E47A8FA}" destId="{45922B2B-4E1A-4457-9E5E-D4EE5C2B0012}" srcOrd="0" destOrd="0" presId="urn:microsoft.com/office/officeart/2005/8/layout/hProcess9"/>
    <dgm:cxn modelId="{26510CD8-BBA5-43AF-B44D-A8C45A051D6F}" srcId="{3C57AC22-F6CD-4865-9BD3-ED828B405479}" destId="{63142E1D-CE1B-4E2B-AFA2-9ADE85C948B1}" srcOrd="4" destOrd="0" parTransId="{EC1B3DB6-2B4B-49A3-AA82-B405E69BFADE}" sibTransId="{42903B81-50F1-49D2-9302-3C5E566686C9}"/>
    <dgm:cxn modelId="{9C65B1EC-A68D-4E3B-A2F6-C6F3602A30CC}" srcId="{3C57AC22-F6CD-4865-9BD3-ED828B405479}" destId="{089B3ADA-56A5-440F-9DBA-1B3651BCBCA9}" srcOrd="1" destOrd="0" parTransId="{81CFC7F2-7557-4D0D-8ECF-9C7A707FB258}" sibTransId="{9EDB1241-7444-4BA2-8B98-C166A6DBF284}"/>
    <dgm:cxn modelId="{9E2E07EE-8F58-4FCD-8D1F-CD47A9BA0150}" srcId="{3C57AC22-F6CD-4865-9BD3-ED828B405479}" destId="{47067BC9-EBD3-4B77-8C43-54815DCA0777}" srcOrd="0" destOrd="0" parTransId="{6C7F4A39-4FA4-4A9E-9CC2-CD6A4E6CE73A}" sibTransId="{0A06E24F-FDA3-48AB-9A30-E40FEFB7A508}"/>
    <dgm:cxn modelId="{0283D1F6-056A-4D14-B1CA-E30DDBA84960}" type="presOf" srcId="{47067BC9-EBD3-4B77-8C43-54815DCA0777}" destId="{11C3F3CC-F693-425F-9A28-93BE7674E0D4}" srcOrd="0" destOrd="0" presId="urn:microsoft.com/office/officeart/2005/8/layout/hProcess9"/>
    <dgm:cxn modelId="{2EA1D9FD-722E-42A4-8967-38DA30068269}" type="presParOf" srcId="{B077E089-AA13-486E-B2CF-429F6DAF3DC2}" destId="{74EE6ED4-0705-42F7-9DCA-A5FED062B555}" srcOrd="0" destOrd="0" presId="urn:microsoft.com/office/officeart/2005/8/layout/hProcess9"/>
    <dgm:cxn modelId="{72D24C95-93CF-4D43-B555-4FAE74CCADA7}" type="presParOf" srcId="{B077E089-AA13-486E-B2CF-429F6DAF3DC2}" destId="{2B9AB03C-D0C6-4EA1-8208-6EFD00E1F314}" srcOrd="1" destOrd="0" presId="urn:microsoft.com/office/officeart/2005/8/layout/hProcess9"/>
    <dgm:cxn modelId="{44918C1C-B57F-4268-B522-DB87AECC1647}" type="presParOf" srcId="{2B9AB03C-D0C6-4EA1-8208-6EFD00E1F314}" destId="{11C3F3CC-F693-425F-9A28-93BE7674E0D4}" srcOrd="0" destOrd="0" presId="urn:microsoft.com/office/officeart/2005/8/layout/hProcess9"/>
    <dgm:cxn modelId="{19C2B3B8-1F66-4A53-90B3-701497ADAA7C}" type="presParOf" srcId="{2B9AB03C-D0C6-4EA1-8208-6EFD00E1F314}" destId="{086163F5-7DB0-4F7F-B799-6D495A568B1D}" srcOrd="1" destOrd="0" presId="urn:microsoft.com/office/officeart/2005/8/layout/hProcess9"/>
    <dgm:cxn modelId="{FE650B3D-EC08-42F5-AF69-5D79C6E1B5A0}" type="presParOf" srcId="{2B9AB03C-D0C6-4EA1-8208-6EFD00E1F314}" destId="{BC4295D1-BADA-460A-93E1-FC3C109BA374}" srcOrd="2" destOrd="0" presId="urn:microsoft.com/office/officeart/2005/8/layout/hProcess9"/>
    <dgm:cxn modelId="{8457A5A2-4972-450E-B4B3-208DF8C93C2E}" type="presParOf" srcId="{2B9AB03C-D0C6-4EA1-8208-6EFD00E1F314}" destId="{28B13A39-B16C-4056-830C-32F7CF5C7C5D}" srcOrd="3" destOrd="0" presId="urn:microsoft.com/office/officeart/2005/8/layout/hProcess9"/>
    <dgm:cxn modelId="{556EB1DE-679C-4C6B-84B6-BFE60EC5F7C6}" type="presParOf" srcId="{2B9AB03C-D0C6-4EA1-8208-6EFD00E1F314}" destId="{B0A952F8-C703-4DE5-BE67-F6C67B8DD251}" srcOrd="4" destOrd="0" presId="urn:microsoft.com/office/officeart/2005/8/layout/hProcess9"/>
    <dgm:cxn modelId="{438B68C7-06AA-4B52-BAAA-F0EE7C2AC988}" type="presParOf" srcId="{2B9AB03C-D0C6-4EA1-8208-6EFD00E1F314}" destId="{FBD0B590-9FED-4551-A5D3-B34E53DB291F}" srcOrd="5" destOrd="0" presId="urn:microsoft.com/office/officeart/2005/8/layout/hProcess9"/>
    <dgm:cxn modelId="{1EA55783-8990-459A-88DA-FDC70010A6C5}" type="presParOf" srcId="{2B9AB03C-D0C6-4EA1-8208-6EFD00E1F314}" destId="{45922B2B-4E1A-4457-9E5E-D4EE5C2B0012}" srcOrd="6" destOrd="0" presId="urn:microsoft.com/office/officeart/2005/8/layout/hProcess9"/>
    <dgm:cxn modelId="{EBC98C73-4FFA-45E5-B0EB-BF9B8E2CCA2D}" type="presParOf" srcId="{2B9AB03C-D0C6-4EA1-8208-6EFD00E1F314}" destId="{6393CAB3-499A-405A-92F2-09C2BED9D9A7}" srcOrd="7" destOrd="0" presId="urn:microsoft.com/office/officeart/2005/8/layout/hProcess9"/>
    <dgm:cxn modelId="{E99BB7EF-B3ED-43F4-B4BC-505BAC07841A}" type="presParOf" srcId="{2B9AB03C-D0C6-4EA1-8208-6EFD00E1F314}" destId="{AF69FBB9-B59A-44AF-B6CA-8B0661C8EBCF}" srcOrd="8" destOrd="0" presId="urn:microsoft.com/office/officeart/2005/8/layout/hProcess9"/>
    <dgm:cxn modelId="{7B10AB84-B95B-4B5D-A4DC-F581A1D038C6}" type="presParOf" srcId="{2B9AB03C-D0C6-4EA1-8208-6EFD00E1F314}" destId="{83E29E71-6411-4C13-A8EF-E326FA10CFC4}" srcOrd="9" destOrd="0" presId="urn:microsoft.com/office/officeart/2005/8/layout/hProcess9"/>
    <dgm:cxn modelId="{906CC86E-25CA-423D-9CA5-0DE97E02350C}" type="presParOf" srcId="{2B9AB03C-D0C6-4EA1-8208-6EFD00E1F314}" destId="{CD982AF3-8B3E-41F6-897C-7512FA742B1D}" srcOrd="10" destOrd="0" presId="urn:microsoft.com/office/officeart/2005/8/layout/hProcess9"/>
    <dgm:cxn modelId="{6AFB9F98-A518-4855-95B5-95E1CD9C297E}" type="presParOf" srcId="{2B9AB03C-D0C6-4EA1-8208-6EFD00E1F314}" destId="{4DA60951-B6B3-4FD5-A5D8-5BA455AAAFA5}" srcOrd="11" destOrd="0" presId="urn:microsoft.com/office/officeart/2005/8/layout/hProcess9"/>
    <dgm:cxn modelId="{29B192E4-CED7-4DBB-B157-DF4778AC7476}" type="presParOf" srcId="{2B9AB03C-D0C6-4EA1-8208-6EFD00E1F314}" destId="{3A31EE3D-2F08-426D-943E-848BEBD518C3}" srcOrd="12"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0EED357-2FB6-0441-965C-0AE760DA070A}" type="doc">
      <dgm:prSet loTypeId="urn:microsoft.com/office/officeart/2005/8/layout/vList2" loCatId="" qsTypeId="urn:microsoft.com/office/officeart/2005/8/quickstyle/simple1" qsCatId="simple" csTypeId="urn:microsoft.com/office/officeart/2005/8/colors/accent1_2" csCatId="accent1" phldr="1"/>
      <dgm:spPr/>
      <dgm:t>
        <a:bodyPr/>
        <a:lstStyle/>
        <a:p>
          <a:endParaRPr lang="en-US"/>
        </a:p>
      </dgm:t>
    </dgm:pt>
    <dgm:pt modelId="{BCEE3937-4F13-2C48-89F1-D44FE6AA2195}">
      <dgm:prSet phldrT="[Text]"/>
      <dgm:spPr>
        <a:noFill/>
        <a:ln>
          <a:solidFill>
            <a:srgbClr val="003399"/>
          </a:solidFill>
        </a:ln>
      </dgm:spPr>
      <dgm:t>
        <a:bodyPr/>
        <a:lstStyle/>
        <a:p>
          <a:r>
            <a:rPr lang="en-US" dirty="0">
              <a:solidFill>
                <a:schemeClr val="tx1"/>
              </a:solidFill>
              <a:latin typeface="+mn-lt"/>
            </a:rPr>
            <a:t>APA </a:t>
          </a:r>
          <a:r>
            <a:rPr lang="en-US" i="1" dirty="0">
              <a:solidFill>
                <a:schemeClr val="tx1"/>
              </a:solidFill>
              <a:latin typeface="+mn-lt"/>
            </a:rPr>
            <a:t>recommends </a:t>
          </a:r>
          <a:r>
            <a:rPr lang="en-US" b="1" dirty="0">
              <a:solidFill>
                <a:schemeClr val="tx1"/>
              </a:solidFill>
              <a:effectLst/>
              <a:latin typeface="+mn-lt"/>
              <a:ea typeface="Malgun Gothic" panose="020B0503020000020004" pitchFamily="34" charset="-127"/>
              <a:cs typeface="Calibri" panose="020F0502020204030204" pitchFamily="34" charset="0"/>
            </a:rPr>
            <a:t>(1B) </a:t>
          </a:r>
          <a:r>
            <a:rPr lang="en-US" dirty="0">
              <a:solidFill>
                <a:schemeClr val="tx1"/>
              </a:solidFill>
              <a:effectLst/>
              <a:latin typeface="+mn-lt"/>
              <a:ea typeface="Malgun Gothic" panose="020B0503020000020004" pitchFamily="34" charset="-127"/>
              <a:cs typeface="Calibri" panose="020F0502020204030204" pitchFamily="34" charset="0"/>
            </a:rPr>
            <a:t>that patients with delirium or who are at risk for delirium receive multicomponent nonpharmacological interventions to manage and prevent delirium.</a:t>
          </a:r>
          <a:endParaRPr lang="en-US" dirty="0">
            <a:solidFill>
              <a:schemeClr val="tx1"/>
            </a:solidFill>
            <a:latin typeface="+mn-lt"/>
          </a:endParaRPr>
        </a:p>
      </dgm:t>
    </dgm:pt>
    <dgm:pt modelId="{921651E5-CAD9-804A-83B9-AD866863A16A}" type="parTrans" cxnId="{3D0D7379-BD18-4E47-B6F8-DD7DB955E5DE}">
      <dgm:prSet/>
      <dgm:spPr/>
      <dgm:t>
        <a:bodyPr/>
        <a:lstStyle/>
        <a:p>
          <a:endParaRPr lang="en-US"/>
        </a:p>
      </dgm:t>
    </dgm:pt>
    <dgm:pt modelId="{C551B9B0-792B-AD48-88C8-6055289C7F74}" type="sibTrans" cxnId="{3D0D7379-BD18-4E47-B6F8-DD7DB955E5DE}">
      <dgm:prSet/>
      <dgm:spPr/>
      <dgm:t>
        <a:bodyPr/>
        <a:lstStyle/>
        <a:p>
          <a:endParaRPr lang="en-US"/>
        </a:p>
      </dgm:t>
    </dgm:pt>
    <dgm:pt modelId="{0BF2F041-74D3-6C4F-83DD-1E5620231857}" type="pres">
      <dgm:prSet presAssocID="{C0EED357-2FB6-0441-965C-0AE760DA070A}" presName="linear" presStyleCnt="0">
        <dgm:presLayoutVars>
          <dgm:animLvl val="lvl"/>
          <dgm:resizeHandles val="exact"/>
        </dgm:presLayoutVars>
      </dgm:prSet>
      <dgm:spPr/>
    </dgm:pt>
    <dgm:pt modelId="{E7966456-3F65-8B4A-AECD-0EFAEF9FCA2B}" type="pres">
      <dgm:prSet presAssocID="{BCEE3937-4F13-2C48-89F1-D44FE6AA2195}" presName="parentText" presStyleLbl="node1" presStyleIdx="0" presStyleCnt="1">
        <dgm:presLayoutVars>
          <dgm:chMax val="0"/>
          <dgm:bulletEnabled val="1"/>
        </dgm:presLayoutVars>
      </dgm:prSet>
      <dgm:spPr/>
    </dgm:pt>
  </dgm:ptLst>
  <dgm:cxnLst>
    <dgm:cxn modelId="{3D0D7379-BD18-4E47-B6F8-DD7DB955E5DE}" srcId="{C0EED357-2FB6-0441-965C-0AE760DA070A}" destId="{BCEE3937-4F13-2C48-89F1-D44FE6AA2195}" srcOrd="0" destOrd="0" parTransId="{921651E5-CAD9-804A-83B9-AD866863A16A}" sibTransId="{C551B9B0-792B-AD48-88C8-6055289C7F74}"/>
    <dgm:cxn modelId="{8B2DDF9F-1C1A-6E4A-80E6-5C5CD2095F58}" type="presOf" srcId="{C0EED357-2FB6-0441-965C-0AE760DA070A}" destId="{0BF2F041-74D3-6C4F-83DD-1E5620231857}" srcOrd="0" destOrd="0" presId="urn:microsoft.com/office/officeart/2005/8/layout/vList2"/>
    <dgm:cxn modelId="{0B4D5DED-6A22-3C4C-A1DC-E51A2DCE9143}" type="presOf" srcId="{BCEE3937-4F13-2C48-89F1-D44FE6AA2195}" destId="{E7966456-3F65-8B4A-AECD-0EFAEF9FCA2B}" srcOrd="0" destOrd="0" presId="urn:microsoft.com/office/officeart/2005/8/layout/vList2"/>
    <dgm:cxn modelId="{99621CCC-3B35-C84D-876E-6D6B46813451}" type="presParOf" srcId="{0BF2F041-74D3-6C4F-83DD-1E5620231857}" destId="{E7966456-3F65-8B4A-AECD-0EFAEF9FCA2B}"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99C11D4-B998-1048-8B4E-1C7DEDE92661}"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en-US"/>
        </a:p>
      </dgm:t>
    </dgm:pt>
    <dgm:pt modelId="{52681018-2E58-6443-BA1A-46C19E32390A}">
      <dgm:prSet custT="1"/>
      <dgm:spPr>
        <a:solidFill>
          <a:schemeClr val="bg1">
            <a:lumMod val="95000"/>
          </a:schemeClr>
        </a:solidFill>
      </dgm:spPr>
      <dgm:t>
        <a:bodyPr/>
        <a:lstStyle/>
        <a:p>
          <a:r>
            <a:rPr lang="en-US" sz="2800" b="0" cap="none" spc="0" dirty="0">
              <a:ln w="0"/>
              <a:solidFill>
                <a:schemeClr val="tx1"/>
              </a:solidFill>
              <a:effectLst/>
            </a:rPr>
            <a:t>An essential element </a:t>
          </a:r>
          <a:r>
            <a:rPr lang="en-US" sz="2800" b="0" cap="none" spc="0">
              <a:ln w="0"/>
              <a:solidFill>
                <a:schemeClr val="tx1"/>
              </a:solidFill>
              <a:effectLst/>
            </a:rPr>
            <a:t>in </a:t>
          </a:r>
          <a:r>
            <a:rPr lang="en-US" sz="2800" b="0" u="sng" cap="none" spc="0">
              <a:ln w="0"/>
              <a:solidFill>
                <a:schemeClr val="tx1"/>
              </a:solidFill>
              <a:effectLst/>
            </a:rPr>
            <a:t>prevention</a:t>
          </a:r>
          <a:r>
            <a:rPr lang="en-US" sz="2800" b="0" cap="none" spc="0">
              <a:ln w="0"/>
              <a:solidFill>
                <a:schemeClr val="tx1"/>
              </a:solidFill>
              <a:effectLst/>
            </a:rPr>
            <a:t> </a:t>
          </a:r>
          <a:r>
            <a:rPr lang="en-US" sz="2800" b="0" cap="none" spc="0" dirty="0">
              <a:ln w="0"/>
              <a:solidFill>
                <a:schemeClr val="tx1"/>
              </a:solidFill>
              <a:effectLst/>
            </a:rPr>
            <a:t>of delirium</a:t>
          </a:r>
        </a:p>
      </dgm:t>
    </dgm:pt>
    <dgm:pt modelId="{B9EA860A-F41D-F149-8FF9-ADB5EE5D8727}" type="parTrans" cxnId="{07103925-3CEE-4442-B55C-2034F0B8BCB4}">
      <dgm:prSet/>
      <dgm:spPr/>
      <dgm:t>
        <a:bodyPr/>
        <a:lstStyle/>
        <a:p>
          <a:endParaRPr lang="en-US"/>
        </a:p>
      </dgm:t>
    </dgm:pt>
    <dgm:pt modelId="{EEED40F9-8774-1A46-A95D-EE714E1AF365}" type="sibTrans" cxnId="{07103925-3CEE-4442-B55C-2034F0B8BCB4}">
      <dgm:prSet/>
      <dgm:spPr/>
      <dgm:t>
        <a:bodyPr/>
        <a:lstStyle/>
        <a:p>
          <a:endParaRPr lang="en-US"/>
        </a:p>
      </dgm:t>
    </dgm:pt>
    <dgm:pt modelId="{093392DF-7EA7-2C4D-B4A6-5435E0A86352}">
      <dgm:prSet custT="1"/>
      <dgm:spPr>
        <a:solidFill>
          <a:schemeClr val="bg1">
            <a:lumMod val="95000"/>
          </a:schemeClr>
        </a:solidFill>
      </dgm:spPr>
      <dgm:t>
        <a:bodyPr/>
        <a:lstStyle/>
        <a:p>
          <a:r>
            <a:rPr lang="en-US" sz="2400" b="0" cap="none" spc="0">
              <a:ln w="0"/>
              <a:solidFill>
                <a:schemeClr val="tx1"/>
              </a:solidFill>
              <a:effectLst/>
            </a:rPr>
            <a:t>Evidence is less compelling for </a:t>
          </a:r>
          <a:r>
            <a:rPr lang="en-US" sz="2400" b="0" u="sng" cap="none" spc="0">
              <a:ln w="0"/>
              <a:solidFill>
                <a:schemeClr val="tx1"/>
              </a:solidFill>
              <a:effectLst/>
            </a:rPr>
            <a:t>management</a:t>
          </a:r>
          <a:r>
            <a:rPr lang="en-US" sz="2400" b="0" cap="none" spc="0">
              <a:ln w="0"/>
              <a:solidFill>
                <a:schemeClr val="tx1"/>
              </a:solidFill>
              <a:effectLst/>
            </a:rPr>
            <a:t> </a:t>
          </a:r>
          <a:r>
            <a:rPr lang="en-US" sz="2400" b="0" cap="none" spc="0" dirty="0">
              <a:ln w="0"/>
              <a:solidFill>
                <a:schemeClr val="tx1"/>
              </a:solidFill>
              <a:effectLst/>
            </a:rPr>
            <a:t>of delirium but typically considered good clinical practice and </a:t>
          </a:r>
          <a:r>
            <a:rPr lang="en-US" sz="2400" b="0" cap="none" spc="0">
              <a:ln w="0"/>
              <a:solidFill>
                <a:schemeClr val="tx1"/>
              </a:solidFill>
              <a:effectLst/>
            </a:rPr>
            <a:t>unlikely to be harmful</a:t>
          </a:r>
          <a:endParaRPr lang="en-US" sz="2400" b="0" cap="none" spc="0" dirty="0">
            <a:ln w="0"/>
            <a:solidFill>
              <a:schemeClr val="tx1"/>
            </a:solidFill>
            <a:effectLst/>
          </a:endParaRPr>
        </a:p>
      </dgm:t>
    </dgm:pt>
    <dgm:pt modelId="{6E50BD6A-6469-CA4D-A34A-BC34143B9316}" type="parTrans" cxnId="{51096550-C55C-084B-9C31-FA5F7ED4BB7F}">
      <dgm:prSet/>
      <dgm:spPr/>
      <dgm:t>
        <a:bodyPr/>
        <a:lstStyle/>
        <a:p>
          <a:endParaRPr lang="en-US"/>
        </a:p>
      </dgm:t>
    </dgm:pt>
    <dgm:pt modelId="{E6193CF6-67A1-D04C-A99C-4E32607A1EAD}" type="sibTrans" cxnId="{51096550-C55C-084B-9C31-FA5F7ED4BB7F}">
      <dgm:prSet/>
      <dgm:spPr/>
      <dgm:t>
        <a:bodyPr/>
        <a:lstStyle/>
        <a:p>
          <a:endParaRPr lang="en-US"/>
        </a:p>
      </dgm:t>
    </dgm:pt>
    <dgm:pt modelId="{9A3A75A9-2093-EF47-8F39-03D150BA11E4}" type="pres">
      <dgm:prSet presAssocID="{A99C11D4-B998-1048-8B4E-1C7DEDE92661}" presName="Name0" presStyleCnt="0">
        <dgm:presLayoutVars>
          <dgm:chMax val="7"/>
          <dgm:chPref val="7"/>
          <dgm:dir/>
        </dgm:presLayoutVars>
      </dgm:prSet>
      <dgm:spPr/>
    </dgm:pt>
    <dgm:pt modelId="{B56B2B55-DA97-3B4C-8ED0-A4724D7AB132}" type="pres">
      <dgm:prSet presAssocID="{A99C11D4-B998-1048-8B4E-1C7DEDE92661}" presName="Name1" presStyleCnt="0"/>
      <dgm:spPr/>
    </dgm:pt>
    <dgm:pt modelId="{ED4E07F7-37C3-0140-B33D-024A4DA87C28}" type="pres">
      <dgm:prSet presAssocID="{A99C11D4-B998-1048-8B4E-1C7DEDE92661}" presName="cycle" presStyleCnt="0"/>
      <dgm:spPr/>
    </dgm:pt>
    <dgm:pt modelId="{29095DB3-34A0-0245-94DB-EE90FDBE9A3B}" type="pres">
      <dgm:prSet presAssocID="{A99C11D4-B998-1048-8B4E-1C7DEDE92661}" presName="srcNode" presStyleLbl="node1" presStyleIdx="0" presStyleCnt="2"/>
      <dgm:spPr/>
    </dgm:pt>
    <dgm:pt modelId="{8EB2C644-B534-4248-989B-6E773BC6349C}" type="pres">
      <dgm:prSet presAssocID="{A99C11D4-B998-1048-8B4E-1C7DEDE92661}" presName="conn" presStyleLbl="parChTrans1D2" presStyleIdx="0" presStyleCnt="1"/>
      <dgm:spPr/>
    </dgm:pt>
    <dgm:pt modelId="{C17E4CCB-A01B-2746-92B6-BAE943A3205C}" type="pres">
      <dgm:prSet presAssocID="{A99C11D4-B998-1048-8B4E-1C7DEDE92661}" presName="extraNode" presStyleLbl="node1" presStyleIdx="0" presStyleCnt="2"/>
      <dgm:spPr/>
    </dgm:pt>
    <dgm:pt modelId="{1DC43962-FE31-BF47-B676-EA043CE00939}" type="pres">
      <dgm:prSet presAssocID="{A99C11D4-B998-1048-8B4E-1C7DEDE92661}" presName="dstNode" presStyleLbl="node1" presStyleIdx="0" presStyleCnt="2"/>
      <dgm:spPr/>
    </dgm:pt>
    <dgm:pt modelId="{F2B1DBFA-F62A-5A42-86F9-5FEEAC8E23A9}" type="pres">
      <dgm:prSet presAssocID="{52681018-2E58-6443-BA1A-46C19E32390A}" presName="text_1" presStyleLbl="node1" presStyleIdx="0" presStyleCnt="2">
        <dgm:presLayoutVars>
          <dgm:bulletEnabled val="1"/>
        </dgm:presLayoutVars>
      </dgm:prSet>
      <dgm:spPr>
        <a:prstGeom prst="bracketPair">
          <a:avLst/>
        </a:prstGeom>
      </dgm:spPr>
    </dgm:pt>
    <dgm:pt modelId="{EE1676A1-CC5D-9447-AA72-7D7E06639A24}" type="pres">
      <dgm:prSet presAssocID="{52681018-2E58-6443-BA1A-46C19E32390A}" presName="accent_1" presStyleCnt="0"/>
      <dgm:spPr/>
    </dgm:pt>
    <dgm:pt modelId="{D9CCAD71-182D-154D-A222-CBC91E7ABC2D}" type="pres">
      <dgm:prSet presAssocID="{52681018-2E58-6443-BA1A-46C19E32390A}" presName="accentRepeatNode" presStyleLbl="solidFgAcc1" presStyleIdx="0" presStyleCnt="2" custScaleX="59116" custScaleY="58208"/>
      <dgm:spPr/>
    </dgm:pt>
    <dgm:pt modelId="{E352BF0D-8CE3-F24D-B875-758213B0CDB7}" type="pres">
      <dgm:prSet presAssocID="{093392DF-7EA7-2C4D-B4A6-5435E0A86352}" presName="text_2" presStyleLbl="node1" presStyleIdx="1" presStyleCnt="2" custScaleY="116366">
        <dgm:presLayoutVars>
          <dgm:bulletEnabled val="1"/>
        </dgm:presLayoutVars>
      </dgm:prSet>
      <dgm:spPr>
        <a:prstGeom prst="bracketPair">
          <a:avLst/>
        </a:prstGeom>
      </dgm:spPr>
    </dgm:pt>
    <dgm:pt modelId="{46FF3CCA-5A96-8D41-890D-45E0D94CAC07}" type="pres">
      <dgm:prSet presAssocID="{093392DF-7EA7-2C4D-B4A6-5435E0A86352}" presName="accent_2" presStyleCnt="0"/>
      <dgm:spPr/>
    </dgm:pt>
    <dgm:pt modelId="{FC4357AB-EC50-8B4B-8E7C-A4AD0C6C22E8}" type="pres">
      <dgm:prSet presAssocID="{093392DF-7EA7-2C4D-B4A6-5435E0A86352}" presName="accentRepeatNode" presStyleLbl="solidFgAcc1" presStyleIdx="1" presStyleCnt="2" custScaleX="59116" custScaleY="58785"/>
      <dgm:spPr/>
    </dgm:pt>
  </dgm:ptLst>
  <dgm:cxnLst>
    <dgm:cxn modelId="{A1E4B91A-730A-C74D-9A32-9F238817E4C7}" type="presOf" srcId="{EEED40F9-8774-1A46-A95D-EE714E1AF365}" destId="{8EB2C644-B534-4248-989B-6E773BC6349C}" srcOrd="0" destOrd="0" presId="urn:microsoft.com/office/officeart/2008/layout/VerticalCurvedList"/>
    <dgm:cxn modelId="{07103925-3CEE-4442-B55C-2034F0B8BCB4}" srcId="{A99C11D4-B998-1048-8B4E-1C7DEDE92661}" destId="{52681018-2E58-6443-BA1A-46C19E32390A}" srcOrd="0" destOrd="0" parTransId="{B9EA860A-F41D-F149-8FF9-ADB5EE5D8727}" sibTransId="{EEED40F9-8774-1A46-A95D-EE714E1AF365}"/>
    <dgm:cxn modelId="{51096550-C55C-084B-9C31-FA5F7ED4BB7F}" srcId="{A99C11D4-B998-1048-8B4E-1C7DEDE92661}" destId="{093392DF-7EA7-2C4D-B4A6-5435E0A86352}" srcOrd="1" destOrd="0" parTransId="{6E50BD6A-6469-CA4D-A34A-BC34143B9316}" sibTransId="{E6193CF6-67A1-D04C-A99C-4E32607A1EAD}"/>
    <dgm:cxn modelId="{ABA0A55A-E9D8-7241-A860-9135A4474643}" type="presOf" srcId="{093392DF-7EA7-2C4D-B4A6-5435E0A86352}" destId="{E352BF0D-8CE3-F24D-B875-758213B0CDB7}" srcOrd="0" destOrd="0" presId="urn:microsoft.com/office/officeart/2008/layout/VerticalCurvedList"/>
    <dgm:cxn modelId="{71E08DA2-F377-8B4D-94AD-9B9FFF935CB7}" type="presOf" srcId="{52681018-2E58-6443-BA1A-46C19E32390A}" destId="{F2B1DBFA-F62A-5A42-86F9-5FEEAC8E23A9}" srcOrd="0" destOrd="0" presId="urn:microsoft.com/office/officeart/2008/layout/VerticalCurvedList"/>
    <dgm:cxn modelId="{AE4E5ECF-AD10-8740-8B9B-8EA682893872}" type="presOf" srcId="{A99C11D4-B998-1048-8B4E-1C7DEDE92661}" destId="{9A3A75A9-2093-EF47-8F39-03D150BA11E4}" srcOrd="0" destOrd="0" presId="urn:microsoft.com/office/officeart/2008/layout/VerticalCurvedList"/>
    <dgm:cxn modelId="{BA4FFBAB-0F82-BF43-BE6A-44CC7EF79E8A}" type="presParOf" srcId="{9A3A75A9-2093-EF47-8F39-03D150BA11E4}" destId="{B56B2B55-DA97-3B4C-8ED0-A4724D7AB132}" srcOrd="0" destOrd="0" presId="urn:microsoft.com/office/officeart/2008/layout/VerticalCurvedList"/>
    <dgm:cxn modelId="{AC32A444-5D13-A24A-9C96-569694D19570}" type="presParOf" srcId="{B56B2B55-DA97-3B4C-8ED0-A4724D7AB132}" destId="{ED4E07F7-37C3-0140-B33D-024A4DA87C28}" srcOrd="0" destOrd="0" presId="urn:microsoft.com/office/officeart/2008/layout/VerticalCurvedList"/>
    <dgm:cxn modelId="{1EBBE252-10C9-7041-8D57-8F98E16EE040}" type="presParOf" srcId="{ED4E07F7-37C3-0140-B33D-024A4DA87C28}" destId="{29095DB3-34A0-0245-94DB-EE90FDBE9A3B}" srcOrd="0" destOrd="0" presId="urn:microsoft.com/office/officeart/2008/layout/VerticalCurvedList"/>
    <dgm:cxn modelId="{48A34F40-B94C-134F-8E31-1BACA5134A30}" type="presParOf" srcId="{ED4E07F7-37C3-0140-B33D-024A4DA87C28}" destId="{8EB2C644-B534-4248-989B-6E773BC6349C}" srcOrd="1" destOrd="0" presId="urn:microsoft.com/office/officeart/2008/layout/VerticalCurvedList"/>
    <dgm:cxn modelId="{91A88BD3-4C43-764A-B321-41DB7BB1B5BC}" type="presParOf" srcId="{ED4E07F7-37C3-0140-B33D-024A4DA87C28}" destId="{C17E4CCB-A01B-2746-92B6-BAE943A3205C}" srcOrd="2" destOrd="0" presId="urn:microsoft.com/office/officeart/2008/layout/VerticalCurvedList"/>
    <dgm:cxn modelId="{EBE59AEB-3551-2F4F-B8C3-A28E8DB3311B}" type="presParOf" srcId="{ED4E07F7-37C3-0140-B33D-024A4DA87C28}" destId="{1DC43962-FE31-BF47-B676-EA043CE00939}" srcOrd="3" destOrd="0" presId="urn:microsoft.com/office/officeart/2008/layout/VerticalCurvedList"/>
    <dgm:cxn modelId="{D6B79E1F-BD4B-CB49-8A3E-AE925FDA2708}" type="presParOf" srcId="{B56B2B55-DA97-3B4C-8ED0-A4724D7AB132}" destId="{F2B1DBFA-F62A-5A42-86F9-5FEEAC8E23A9}" srcOrd="1" destOrd="0" presId="urn:microsoft.com/office/officeart/2008/layout/VerticalCurvedList"/>
    <dgm:cxn modelId="{81C2A639-03E5-D040-8224-A99B726F51C2}" type="presParOf" srcId="{B56B2B55-DA97-3B4C-8ED0-A4724D7AB132}" destId="{EE1676A1-CC5D-9447-AA72-7D7E06639A24}" srcOrd="2" destOrd="0" presId="urn:microsoft.com/office/officeart/2008/layout/VerticalCurvedList"/>
    <dgm:cxn modelId="{E327D5F8-8E1C-8440-9DEC-A65D3E499FBD}" type="presParOf" srcId="{EE1676A1-CC5D-9447-AA72-7D7E06639A24}" destId="{D9CCAD71-182D-154D-A222-CBC91E7ABC2D}" srcOrd="0" destOrd="0" presId="urn:microsoft.com/office/officeart/2008/layout/VerticalCurvedList"/>
    <dgm:cxn modelId="{C21D5625-DA66-E641-8FCD-53D86E0A6A05}" type="presParOf" srcId="{B56B2B55-DA97-3B4C-8ED0-A4724D7AB132}" destId="{E352BF0D-8CE3-F24D-B875-758213B0CDB7}" srcOrd="3" destOrd="0" presId="urn:microsoft.com/office/officeart/2008/layout/VerticalCurvedList"/>
    <dgm:cxn modelId="{9769790D-EA31-F34F-85F6-695F8003D3E2}" type="presParOf" srcId="{B56B2B55-DA97-3B4C-8ED0-A4724D7AB132}" destId="{46FF3CCA-5A96-8D41-890D-45E0D94CAC07}" srcOrd="4" destOrd="0" presId="urn:microsoft.com/office/officeart/2008/layout/VerticalCurvedList"/>
    <dgm:cxn modelId="{13A3DA99-8EF3-9C45-B6E2-572A8E34FDDC}" type="presParOf" srcId="{46FF3CCA-5A96-8D41-890D-45E0D94CAC07}" destId="{FC4357AB-EC50-8B4B-8E7C-A4AD0C6C22E8}"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4365100-D34D-2E4C-8358-E87DCCC9322B}" type="doc">
      <dgm:prSet loTypeId="urn:microsoft.com/office/officeart/2008/layout/BubblePictureList" loCatId="" qsTypeId="urn:microsoft.com/office/officeart/2005/8/quickstyle/simple1" qsCatId="simple" csTypeId="urn:microsoft.com/office/officeart/2005/8/colors/accent1_2" csCatId="accent1" phldr="1"/>
      <dgm:spPr/>
      <dgm:t>
        <a:bodyPr/>
        <a:lstStyle/>
        <a:p>
          <a:endParaRPr lang="en-US"/>
        </a:p>
      </dgm:t>
    </dgm:pt>
    <dgm:pt modelId="{DE9A2ED8-FF13-3C4D-9E5C-42EA3B84A1B4}">
      <dgm:prSet custT="1"/>
      <dgm:spPr/>
      <dgm:t>
        <a:bodyPr/>
        <a:lstStyle/>
        <a:p>
          <a:r>
            <a:rPr lang="en-US" sz="2400" dirty="0"/>
            <a:t>Typically delivered as a bundle of multiple components in different combinations</a:t>
          </a:r>
        </a:p>
      </dgm:t>
    </dgm:pt>
    <dgm:pt modelId="{97402B87-6E05-FD4A-BED2-9C055AEA2C36}" type="parTrans" cxnId="{64A0A479-5E19-5243-B1CD-ED0619F2D039}">
      <dgm:prSet/>
      <dgm:spPr/>
      <dgm:t>
        <a:bodyPr/>
        <a:lstStyle/>
        <a:p>
          <a:endParaRPr lang="en-US"/>
        </a:p>
      </dgm:t>
    </dgm:pt>
    <dgm:pt modelId="{FA66BFBC-C7B8-0544-B0D8-25668E32F407}" type="sibTrans" cxnId="{64A0A479-5E19-5243-B1CD-ED0619F2D039}">
      <dgm:prSet/>
      <dgm:spPr>
        <a:blipFill>
          <a:blip xmlns:r="http://schemas.openxmlformats.org/officeDocument/2006/relationships" r:embed="rId1"/>
          <a:srcRect/>
          <a:stretch>
            <a:fillRect l="-25000" r="-25000"/>
          </a:stretch>
        </a:blipFill>
      </dgm:spPr>
      <dgm:t>
        <a:bodyPr/>
        <a:lstStyle/>
        <a:p>
          <a:endParaRPr lang="en-US"/>
        </a:p>
      </dgm:t>
      <dgm:extLst>
        <a:ext uri="{E40237B7-FDA0-4F09-8148-C483321AD2D9}">
          <dgm14:cNvPr xmlns:dgm14="http://schemas.microsoft.com/office/drawing/2010/diagram" id="0" name="" descr="Colorful strings being wound together"/>
        </a:ext>
      </dgm:extLst>
    </dgm:pt>
    <dgm:pt modelId="{D94EEE24-DF84-2241-9761-0B85912E6646}">
      <dgm:prSet custT="1"/>
      <dgm:spPr/>
      <dgm:t>
        <a:bodyPr/>
        <a:lstStyle/>
        <a:p>
          <a:r>
            <a:rPr lang="en-US" sz="1600" dirty="0"/>
            <a:t>ABCDEF bundle and Hospital Elder Life Program (HELP) most widely studied</a:t>
          </a:r>
          <a:br>
            <a:rPr lang="en-US" sz="1600" dirty="0"/>
          </a:br>
          <a:br>
            <a:rPr lang="en-US" sz="1600" dirty="0"/>
          </a:br>
          <a:r>
            <a:rPr lang="en-US" sz="1600" dirty="0"/>
            <a:t>Overall, meta-analysis showed significant reduction in delirium risk (risk ratio 0.74; 95% CI 0.61, 0.89)</a:t>
          </a:r>
        </a:p>
      </dgm:t>
    </dgm:pt>
    <dgm:pt modelId="{7F9EAB5F-B420-A041-9FF4-A06971ABFE07}" type="parTrans" cxnId="{73FADBCF-8742-5B42-9CD9-87B4F2579FC9}">
      <dgm:prSet/>
      <dgm:spPr/>
      <dgm:t>
        <a:bodyPr/>
        <a:lstStyle/>
        <a:p>
          <a:endParaRPr lang="en-US"/>
        </a:p>
      </dgm:t>
    </dgm:pt>
    <dgm:pt modelId="{9CDA0F48-9567-9646-8666-37AEA2D2C0B9}" type="sibTrans" cxnId="{73FADBCF-8742-5B42-9CD9-87B4F2579FC9}">
      <dgm:prSet/>
      <dgm:spPr>
        <a:blipFill>
          <a:blip xmlns:r="http://schemas.openxmlformats.org/officeDocument/2006/relationships" r:embed="rId2"/>
          <a:srcRect/>
          <a:stretch>
            <a:fillRect l="-17000" r="-17000"/>
          </a:stretch>
        </a:blipFill>
      </dgm:spPr>
      <dgm:t>
        <a:bodyPr/>
        <a:lstStyle/>
        <a:p>
          <a:endParaRPr lang="en-US"/>
        </a:p>
      </dgm:t>
      <dgm:extLst>
        <a:ext uri="{E40237B7-FDA0-4F09-8148-C483321AD2D9}">
          <dgm14:cNvPr xmlns:dgm14="http://schemas.microsoft.com/office/drawing/2010/diagram" id="0" name="" descr="Colorful pastel sticks"/>
        </a:ext>
      </dgm:extLst>
    </dgm:pt>
    <dgm:pt modelId="{A8D45416-DD31-C941-9B1E-0C680E221018}">
      <dgm:prSet custT="1"/>
      <dgm:spPr/>
      <dgm:t>
        <a:bodyPr/>
        <a:lstStyle/>
        <a:p>
          <a:r>
            <a:rPr lang="en-US" sz="1600" dirty="0"/>
            <a:t>Studies showed greater benefits with a greater number of nonpharmacological interventions  </a:t>
          </a:r>
        </a:p>
      </dgm:t>
    </dgm:pt>
    <dgm:pt modelId="{294D72EE-ECDA-E542-97F2-7CF9D07AA7D4}" type="parTrans" cxnId="{F336BF08-626B-414F-A50D-76E4BE7A806E}">
      <dgm:prSet/>
      <dgm:spPr/>
      <dgm:t>
        <a:bodyPr/>
        <a:lstStyle/>
        <a:p>
          <a:endParaRPr lang="en-US"/>
        </a:p>
      </dgm:t>
    </dgm:pt>
    <dgm:pt modelId="{661C1C2E-0A31-D74B-8D82-8D7F059FC6BA}" type="sibTrans" cxnId="{F336BF08-626B-414F-A50D-76E4BE7A806E}">
      <dgm:prSet/>
      <dgm:spPr>
        <a:blipFill>
          <a:blip xmlns:r="http://schemas.openxmlformats.org/officeDocument/2006/relationships" r:embed="rId3"/>
          <a:srcRect/>
          <a:stretch>
            <a:fillRect l="-25000" r="-25000"/>
          </a:stretch>
        </a:blipFill>
      </dgm:spPr>
      <dgm:t>
        <a:bodyPr/>
        <a:lstStyle/>
        <a:p>
          <a:endParaRPr lang="en-US"/>
        </a:p>
      </dgm:t>
      <dgm:extLst>
        <a:ext uri="{E40237B7-FDA0-4F09-8148-C483321AD2D9}">
          <dgm14:cNvPr xmlns:dgm14="http://schemas.microsoft.com/office/drawing/2010/diagram" id="0" name="" descr="Wristwatch face"/>
        </a:ext>
      </dgm:extLst>
    </dgm:pt>
    <dgm:pt modelId="{E607A6B2-44C1-234C-B54D-692810A442CB}" type="pres">
      <dgm:prSet presAssocID="{84365100-D34D-2E4C-8358-E87DCCC9322B}" presName="Name0" presStyleCnt="0">
        <dgm:presLayoutVars>
          <dgm:chMax val="8"/>
          <dgm:chPref val="8"/>
          <dgm:dir/>
        </dgm:presLayoutVars>
      </dgm:prSet>
      <dgm:spPr/>
    </dgm:pt>
    <dgm:pt modelId="{43F1FADF-326A-7643-BB47-54E77E4C1783}" type="pres">
      <dgm:prSet presAssocID="{DE9A2ED8-FF13-3C4D-9E5C-42EA3B84A1B4}" presName="parent_text_1" presStyleLbl="revTx" presStyleIdx="0" presStyleCnt="3" custScaleX="119814" custScaleY="164975" custLinFactNeighborX="3254" custLinFactNeighborY="-23662">
        <dgm:presLayoutVars>
          <dgm:chMax val="0"/>
          <dgm:chPref val="0"/>
          <dgm:bulletEnabled val="1"/>
        </dgm:presLayoutVars>
      </dgm:prSet>
      <dgm:spPr/>
    </dgm:pt>
    <dgm:pt modelId="{7EE08D8D-38F0-6C46-95DA-1E1499BD081A}" type="pres">
      <dgm:prSet presAssocID="{DE9A2ED8-FF13-3C4D-9E5C-42EA3B84A1B4}" presName="image_accent_1" presStyleCnt="0"/>
      <dgm:spPr/>
    </dgm:pt>
    <dgm:pt modelId="{65B15E3E-5C29-404A-BA59-F28455A049E4}" type="pres">
      <dgm:prSet presAssocID="{DE9A2ED8-FF13-3C4D-9E5C-42EA3B84A1B4}" presName="imageAccentRepeatNode" presStyleLbl="alignNode1" presStyleIdx="0" presStyleCnt="6" custScaleX="88433" custScaleY="85007"/>
      <dgm:spPr/>
    </dgm:pt>
    <dgm:pt modelId="{BE8086E1-5C9E-F541-BA98-7A56D84A380E}" type="pres">
      <dgm:prSet presAssocID="{DE9A2ED8-FF13-3C4D-9E5C-42EA3B84A1B4}" presName="accent_1" presStyleLbl="alignNode1" presStyleIdx="1" presStyleCnt="6" custScaleX="70595" custScaleY="75479" custLinFactNeighborX="14628" custLinFactNeighborY="1830"/>
      <dgm:spPr/>
    </dgm:pt>
    <dgm:pt modelId="{6CBFD4DC-4357-E546-89F2-9D6E439FB535}" type="pres">
      <dgm:prSet presAssocID="{FA66BFBC-C7B8-0544-B0D8-25668E32F407}" presName="image_1" presStyleCnt="0"/>
      <dgm:spPr/>
    </dgm:pt>
    <dgm:pt modelId="{7EB9A8D8-D260-A949-93A1-AC609B1C5EB3}" type="pres">
      <dgm:prSet presAssocID="{FA66BFBC-C7B8-0544-B0D8-25668E32F407}" presName="imageRepeatNode" presStyleLbl="fgImgPlace1" presStyleIdx="0" presStyleCnt="3" custScaleX="81596" custScaleY="80861"/>
      <dgm:spPr/>
    </dgm:pt>
    <dgm:pt modelId="{D2F1A78A-C2A5-1C40-A979-8FCDB7C5B0E3}" type="pres">
      <dgm:prSet presAssocID="{A8D45416-DD31-C941-9B1E-0C680E221018}" presName="parent_text_2" presStyleLbl="revTx" presStyleIdx="1" presStyleCnt="3" custLinFactNeighborX="-1936" custLinFactNeighborY="38589">
        <dgm:presLayoutVars>
          <dgm:chMax val="0"/>
          <dgm:chPref val="0"/>
          <dgm:bulletEnabled val="1"/>
        </dgm:presLayoutVars>
      </dgm:prSet>
      <dgm:spPr/>
    </dgm:pt>
    <dgm:pt modelId="{DBBA7C50-5E43-9C46-8224-8F01BB1A0140}" type="pres">
      <dgm:prSet presAssocID="{A8D45416-DD31-C941-9B1E-0C680E221018}" presName="image_accent_2" presStyleCnt="0"/>
      <dgm:spPr/>
    </dgm:pt>
    <dgm:pt modelId="{541A50E6-CA45-AC4D-8527-9C6AAF5374E6}" type="pres">
      <dgm:prSet presAssocID="{A8D45416-DD31-C941-9B1E-0C680E221018}" presName="imageAccentRepeatNode" presStyleLbl="alignNode1" presStyleIdx="2" presStyleCnt="6"/>
      <dgm:spPr/>
    </dgm:pt>
    <dgm:pt modelId="{FA897C39-50B1-2F4A-9E35-251DCCAB1C9D}" type="pres">
      <dgm:prSet presAssocID="{661C1C2E-0A31-D74B-8D82-8D7F059FC6BA}" presName="image_2" presStyleCnt="0"/>
      <dgm:spPr/>
    </dgm:pt>
    <dgm:pt modelId="{8C79A171-4406-F64E-8F39-C19A511A8461}" type="pres">
      <dgm:prSet presAssocID="{661C1C2E-0A31-D74B-8D82-8D7F059FC6BA}" presName="imageRepeatNode" presStyleLbl="fgImgPlace1" presStyleIdx="1" presStyleCnt="3"/>
      <dgm:spPr/>
    </dgm:pt>
    <dgm:pt modelId="{94D48219-6728-F146-B6D5-E6BF535FD39E}" type="pres">
      <dgm:prSet presAssocID="{D94EEE24-DF84-2241-9761-0B85912E6646}" presName="image_accent_3" presStyleCnt="0"/>
      <dgm:spPr/>
    </dgm:pt>
    <dgm:pt modelId="{21EF4346-5200-234E-A338-291648ED9E5F}" type="pres">
      <dgm:prSet presAssocID="{D94EEE24-DF84-2241-9761-0B85912E6646}" presName="imageAccentRepeatNode" presStyleLbl="alignNode1" presStyleIdx="3" presStyleCnt="6"/>
      <dgm:spPr/>
    </dgm:pt>
    <dgm:pt modelId="{12147785-BC84-F441-8F88-4CD8B9170B22}" type="pres">
      <dgm:prSet presAssocID="{D94EEE24-DF84-2241-9761-0B85912E6646}" presName="parent_text_3" presStyleLbl="revTx" presStyleIdx="2" presStyleCnt="3" custScaleX="99736" custScaleY="207809" custLinFactNeighborX="323" custLinFactNeighborY="-3992">
        <dgm:presLayoutVars>
          <dgm:chMax val="0"/>
          <dgm:chPref val="0"/>
          <dgm:bulletEnabled val="1"/>
        </dgm:presLayoutVars>
      </dgm:prSet>
      <dgm:spPr/>
    </dgm:pt>
    <dgm:pt modelId="{2D552F87-AB96-2045-9573-325A2268944A}" type="pres">
      <dgm:prSet presAssocID="{D94EEE24-DF84-2241-9761-0B85912E6646}" presName="accent_2" presStyleLbl="alignNode1" presStyleIdx="4" presStyleCnt="6" custScaleX="73551" custScaleY="77145"/>
      <dgm:spPr/>
    </dgm:pt>
    <dgm:pt modelId="{4AEF4E96-384D-9349-8799-6F55BB3C9A71}" type="pres">
      <dgm:prSet presAssocID="{D94EEE24-DF84-2241-9761-0B85912E6646}" presName="accent_3" presStyleLbl="alignNode1" presStyleIdx="5" presStyleCnt="6" custScaleX="48572" custScaleY="55172" custLinFactX="-200000" custLinFactNeighborX="-217981" custLinFactNeighborY="-16474"/>
      <dgm:spPr/>
    </dgm:pt>
    <dgm:pt modelId="{F4191EF0-42ED-C74A-8593-493156FFA4D6}" type="pres">
      <dgm:prSet presAssocID="{9CDA0F48-9567-9646-8666-37AEA2D2C0B9}" presName="image_3" presStyleCnt="0"/>
      <dgm:spPr/>
    </dgm:pt>
    <dgm:pt modelId="{AEBCB05C-A1EC-1B43-B6CF-168837AF3FD3}" type="pres">
      <dgm:prSet presAssocID="{9CDA0F48-9567-9646-8666-37AEA2D2C0B9}" presName="imageRepeatNode" presStyleLbl="fgImgPlace1" presStyleIdx="2" presStyleCnt="3"/>
      <dgm:spPr/>
    </dgm:pt>
  </dgm:ptLst>
  <dgm:cxnLst>
    <dgm:cxn modelId="{F336BF08-626B-414F-A50D-76E4BE7A806E}" srcId="{84365100-D34D-2E4C-8358-E87DCCC9322B}" destId="{A8D45416-DD31-C941-9B1E-0C680E221018}" srcOrd="1" destOrd="0" parTransId="{294D72EE-ECDA-E542-97F2-7CF9D07AA7D4}" sibTransId="{661C1C2E-0A31-D74B-8D82-8D7F059FC6BA}"/>
    <dgm:cxn modelId="{A523D134-84AA-4D90-AB9D-6D3D313011CF}" type="presOf" srcId="{A8D45416-DD31-C941-9B1E-0C680E221018}" destId="{D2F1A78A-C2A5-1C40-A979-8FCDB7C5B0E3}" srcOrd="0" destOrd="0" presId="urn:microsoft.com/office/officeart/2008/layout/BubblePictureList"/>
    <dgm:cxn modelId="{A2EABD61-1FDC-48A3-8741-05E2DBF47D4B}" type="presOf" srcId="{9CDA0F48-9567-9646-8666-37AEA2D2C0B9}" destId="{AEBCB05C-A1EC-1B43-B6CF-168837AF3FD3}" srcOrd="0" destOrd="0" presId="urn:microsoft.com/office/officeart/2008/layout/BubblePictureList"/>
    <dgm:cxn modelId="{28F52845-E546-0A44-859C-7A701D5890E5}" type="presOf" srcId="{DE9A2ED8-FF13-3C4D-9E5C-42EA3B84A1B4}" destId="{43F1FADF-326A-7643-BB47-54E77E4C1783}" srcOrd="0" destOrd="0" presId="urn:microsoft.com/office/officeart/2008/layout/BubblePictureList"/>
    <dgm:cxn modelId="{A1DFBA66-0008-482D-BB37-58122B35294D}" type="presOf" srcId="{D94EEE24-DF84-2241-9761-0B85912E6646}" destId="{12147785-BC84-F441-8F88-4CD8B9170B22}" srcOrd="0" destOrd="0" presId="urn:microsoft.com/office/officeart/2008/layout/BubblePictureList"/>
    <dgm:cxn modelId="{A5D5BD4A-3DFB-B346-9EBD-272E89DD6CD9}" type="presOf" srcId="{FA66BFBC-C7B8-0544-B0D8-25668E32F407}" destId="{7EB9A8D8-D260-A949-93A1-AC609B1C5EB3}" srcOrd="0" destOrd="0" presId="urn:microsoft.com/office/officeart/2008/layout/BubblePictureList"/>
    <dgm:cxn modelId="{64A0A479-5E19-5243-B1CD-ED0619F2D039}" srcId="{84365100-D34D-2E4C-8358-E87DCCC9322B}" destId="{DE9A2ED8-FF13-3C4D-9E5C-42EA3B84A1B4}" srcOrd="0" destOrd="0" parTransId="{97402B87-6E05-FD4A-BED2-9C055AEA2C36}" sibTransId="{FA66BFBC-C7B8-0544-B0D8-25668E32F407}"/>
    <dgm:cxn modelId="{580AD19F-EB02-4FD9-BBDC-A2818E3F0A7C}" type="presOf" srcId="{661C1C2E-0A31-D74B-8D82-8D7F059FC6BA}" destId="{8C79A171-4406-F64E-8F39-C19A511A8461}" srcOrd="0" destOrd="0" presId="urn:microsoft.com/office/officeart/2008/layout/BubblePictureList"/>
    <dgm:cxn modelId="{216E0ECF-5E79-2C45-B212-CCA6207303A4}" type="presOf" srcId="{84365100-D34D-2E4C-8358-E87DCCC9322B}" destId="{E607A6B2-44C1-234C-B54D-692810A442CB}" srcOrd="0" destOrd="0" presId="urn:microsoft.com/office/officeart/2008/layout/BubblePictureList"/>
    <dgm:cxn modelId="{73FADBCF-8742-5B42-9CD9-87B4F2579FC9}" srcId="{84365100-D34D-2E4C-8358-E87DCCC9322B}" destId="{D94EEE24-DF84-2241-9761-0B85912E6646}" srcOrd="2" destOrd="0" parTransId="{7F9EAB5F-B420-A041-9FF4-A06971ABFE07}" sibTransId="{9CDA0F48-9567-9646-8666-37AEA2D2C0B9}"/>
    <dgm:cxn modelId="{A03B70D0-3B25-1841-A5AE-4E03323A24C4}" type="presParOf" srcId="{E607A6B2-44C1-234C-B54D-692810A442CB}" destId="{43F1FADF-326A-7643-BB47-54E77E4C1783}" srcOrd="0" destOrd="0" presId="urn:microsoft.com/office/officeart/2008/layout/BubblePictureList"/>
    <dgm:cxn modelId="{085BBB8E-46F3-D848-AAF7-26B13F90C364}" type="presParOf" srcId="{E607A6B2-44C1-234C-B54D-692810A442CB}" destId="{7EE08D8D-38F0-6C46-95DA-1E1499BD081A}" srcOrd="1" destOrd="0" presId="urn:microsoft.com/office/officeart/2008/layout/BubblePictureList"/>
    <dgm:cxn modelId="{3624CD61-7B29-1949-8B2B-F7354E72903A}" type="presParOf" srcId="{7EE08D8D-38F0-6C46-95DA-1E1499BD081A}" destId="{65B15E3E-5C29-404A-BA59-F28455A049E4}" srcOrd="0" destOrd="0" presId="urn:microsoft.com/office/officeart/2008/layout/BubblePictureList"/>
    <dgm:cxn modelId="{E7984A84-4983-D348-A4CF-AE47645A6834}" type="presParOf" srcId="{E607A6B2-44C1-234C-B54D-692810A442CB}" destId="{BE8086E1-5C9E-F541-BA98-7A56D84A380E}" srcOrd="2" destOrd="0" presId="urn:microsoft.com/office/officeart/2008/layout/BubblePictureList"/>
    <dgm:cxn modelId="{DF691E00-F943-DB4D-A0AB-C641142FF02C}" type="presParOf" srcId="{E607A6B2-44C1-234C-B54D-692810A442CB}" destId="{6CBFD4DC-4357-E546-89F2-9D6E439FB535}" srcOrd="3" destOrd="0" presId="urn:microsoft.com/office/officeart/2008/layout/BubblePictureList"/>
    <dgm:cxn modelId="{A79F6CB4-A482-DD4D-8D8A-AF63E7FC4B0C}" type="presParOf" srcId="{6CBFD4DC-4357-E546-89F2-9D6E439FB535}" destId="{7EB9A8D8-D260-A949-93A1-AC609B1C5EB3}" srcOrd="0" destOrd="0" presId="urn:microsoft.com/office/officeart/2008/layout/BubblePictureList"/>
    <dgm:cxn modelId="{BB503F4A-09AA-4C79-BA08-3B7BAAC3A542}" type="presParOf" srcId="{E607A6B2-44C1-234C-B54D-692810A442CB}" destId="{D2F1A78A-C2A5-1C40-A979-8FCDB7C5B0E3}" srcOrd="4" destOrd="0" presId="urn:microsoft.com/office/officeart/2008/layout/BubblePictureList"/>
    <dgm:cxn modelId="{4BE7DE7C-05A8-486B-92FF-DAEA1D2D875C}" type="presParOf" srcId="{E607A6B2-44C1-234C-B54D-692810A442CB}" destId="{DBBA7C50-5E43-9C46-8224-8F01BB1A0140}" srcOrd="5" destOrd="0" presId="urn:microsoft.com/office/officeart/2008/layout/BubblePictureList"/>
    <dgm:cxn modelId="{EAA84C85-EF76-48C9-BB03-F7E28973FB29}" type="presParOf" srcId="{DBBA7C50-5E43-9C46-8224-8F01BB1A0140}" destId="{541A50E6-CA45-AC4D-8527-9C6AAF5374E6}" srcOrd="0" destOrd="0" presId="urn:microsoft.com/office/officeart/2008/layout/BubblePictureList"/>
    <dgm:cxn modelId="{B76511D6-17F4-4400-A667-14DE204E214F}" type="presParOf" srcId="{E607A6B2-44C1-234C-B54D-692810A442CB}" destId="{FA897C39-50B1-2F4A-9E35-251DCCAB1C9D}" srcOrd="6" destOrd="0" presId="urn:microsoft.com/office/officeart/2008/layout/BubblePictureList"/>
    <dgm:cxn modelId="{AB31B02B-9D97-44BF-B0A8-B21281C523F3}" type="presParOf" srcId="{FA897C39-50B1-2F4A-9E35-251DCCAB1C9D}" destId="{8C79A171-4406-F64E-8F39-C19A511A8461}" srcOrd="0" destOrd="0" presId="urn:microsoft.com/office/officeart/2008/layout/BubblePictureList"/>
    <dgm:cxn modelId="{B4E4874C-CFE7-40B5-A210-696BB1C5723E}" type="presParOf" srcId="{E607A6B2-44C1-234C-B54D-692810A442CB}" destId="{94D48219-6728-F146-B6D5-E6BF535FD39E}" srcOrd="7" destOrd="0" presId="urn:microsoft.com/office/officeart/2008/layout/BubblePictureList"/>
    <dgm:cxn modelId="{C58800D0-92F2-42F3-99BE-C4A7A1B0E33E}" type="presParOf" srcId="{94D48219-6728-F146-B6D5-E6BF535FD39E}" destId="{21EF4346-5200-234E-A338-291648ED9E5F}" srcOrd="0" destOrd="0" presId="urn:microsoft.com/office/officeart/2008/layout/BubblePictureList"/>
    <dgm:cxn modelId="{1D5F987E-3D97-4474-8AC2-EAE09AE0DBC7}" type="presParOf" srcId="{E607A6B2-44C1-234C-B54D-692810A442CB}" destId="{12147785-BC84-F441-8F88-4CD8B9170B22}" srcOrd="8" destOrd="0" presId="urn:microsoft.com/office/officeart/2008/layout/BubblePictureList"/>
    <dgm:cxn modelId="{5C741828-8608-40C4-96AC-ABC83A23ADCE}" type="presParOf" srcId="{E607A6B2-44C1-234C-B54D-692810A442CB}" destId="{2D552F87-AB96-2045-9573-325A2268944A}" srcOrd="9" destOrd="0" presId="urn:microsoft.com/office/officeart/2008/layout/BubblePictureList"/>
    <dgm:cxn modelId="{3933C78F-04EF-4BF9-89B1-8A75A22F8EBA}" type="presParOf" srcId="{E607A6B2-44C1-234C-B54D-692810A442CB}" destId="{4AEF4E96-384D-9349-8799-6F55BB3C9A71}" srcOrd="10" destOrd="0" presId="urn:microsoft.com/office/officeart/2008/layout/BubblePictureList"/>
    <dgm:cxn modelId="{BC8CBA54-14D6-476D-B549-43E7994D612C}" type="presParOf" srcId="{E607A6B2-44C1-234C-B54D-692810A442CB}" destId="{F4191EF0-42ED-C74A-8593-493156FFA4D6}" srcOrd="11" destOrd="0" presId="urn:microsoft.com/office/officeart/2008/layout/BubblePictureList"/>
    <dgm:cxn modelId="{8522DFC6-7FF6-4FC8-9B2A-06716FF209F1}" type="presParOf" srcId="{F4191EF0-42ED-C74A-8593-493156FFA4D6}" destId="{AEBCB05C-A1EC-1B43-B6CF-168837AF3FD3}" srcOrd="0" destOrd="0" presId="urn:microsoft.com/office/officeart/2008/layout/BubblePictur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6F0C98A-4809-974F-86FB-4D129B5F03EB}" type="doc">
      <dgm:prSet loTypeId="urn:microsoft.com/office/officeart/2008/layout/RadialCluster" loCatId="" qsTypeId="urn:microsoft.com/office/officeart/2005/8/quickstyle/simple5" qsCatId="simple" csTypeId="urn:microsoft.com/office/officeart/2005/8/colors/accent3_1" csCatId="accent3" phldr="1"/>
      <dgm:spPr/>
      <dgm:t>
        <a:bodyPr/>
        <a:lstStyle/>
        <a:p>
          <a:endParaRPr lang="en-US"/>
        </a:p>
      </dgm:t>
    </dgm:pt>
    <dgm:pt modelId="{A8CB8C15-E3BB-914F-A66E-A1AED75A7962}">
      <dgm:prSet custT="1"/>
      <dgm:spPr/>
      <dgm:t>
        <a:bodyPr/>
        <a:lstStyle/>
        <a:p>
          <a:r>
            <a:rPr lang="en-US" sz="2400" dirty="0"/>
            <a:t>Concerted and consistent efforts on a unit or organizational level </a:t>
          </a:r>
        </a:p>
      </dgm:t>
    </dgm:pt>
    <dgm:pt modelId="{E4FDA376-5127-1D4F-A02F-AD268343CFE6}" type="parTrans" cxnId="{AF655F03-C4FD-BD4B-8B7A-EC43C89E5D35}">
      <dgm:prSet/>
      <dgm:spPr/>
      <dgm:t>
        <a:bodyPr/>
        <a:lstStyle/>
        <a:p>
          <a:endParaRPr lang="en-US" sz="4000">
            <a:solidFill>
              <a:sysClr val="windowText" lastClr="000000"/>
            </a:solidFill>
          </a:endParaRPr>
        </a:p>
      </dgm:t>
    </dgm:pt>
    <dgm:pt modelId="{83B254EB-C725-C044-9B90-B22BA511AD3E}" type="sibTrans" cxnId="{AF655F03-C4FD-BD4B-8B7A-EC43C89E5D35}">
      <dgm:prSet/>
      <dgm:spPr/>
      <dgm:t>
        <a:bodyPr/>
        <a:lstStyle/>
        <a:p>
          <a:endParaRPr lang="en-US" sz="4000">
            <a:solidFill>
              <a:sysClr val="windowText" lastClr="000000"/>
            </a:solidFill>
          </a:endParaRPr>
        </a:p>
      </dgm:t>
    </dgm:pt>
    <dgm:pt modelId="{26615544-794F-EF41-A29C-87E3DC5140D0}">
      <dgm:prSet custT="1"/>
      <dgm:spPr/>
      <dgm:t>
        <a:bodyPr/>
        <a:lstStyle/>
        <a:p>
          <a:r>
            <a:rPr lang="en-US" sz="1600"/>
            <a:t>Providing adequate nursing staffing</a:t>
          </a:r>
          <a:endParaRPr lang="en-US" sz="1600" dirty="0"/>
        </a:p>
      </dgm:t>
    </dgm:pt>
    <dgm:pt modelId="{CE8D34EB-A91B-7149-B97E-D6D3DC0238C3}" type="parTrans" cxnId="{20E1F3FB-3AE2-9C49-900A-5908F16CE5FC}">
      <dgm:prSet/>
      <dgm:spPr/>
      <dgm:t>
        <a:bodyPr/>
        <a:lstStyle/>
        <a:p>
          <a:endParaRPr lang="en-US" sz="4000">
            <a:solidFill>
              <a:sysClr val="windowText" lastClr="000000"/>
            </a:solidFill>
          </a:endParaRPr>
        </a:p>
      </dgm:t>
    </dgm:pt>
    <dgm:pt modelId="{993C2E79-2BD7-DA41-93A3-5B0D3F1EC1BB}" type="sibTrans" cxnId="{20E1F3FB-3AE2-9C49-900A-5908F16CE5FC}">
      <dgm:prSet/>
      <dgm:spPr/>
      <dgm:t>
        <a:bodyPr/>
        <a:lstStyle/>
        <a:p>
          <a:endParaRPr lang="en-US" sz="4000">
            <a:solidFill>
              <a:sysClr val="windowText" lastClr="000000"/>
            </a:solidFill>
          </a:endParaRPr>
        </a:p>
      </dgm:t>
    </dgm:pt>
    <dgm:pt modelId="{C2E8C627-4470-F54B-A7D6-76FEC7A45373}">
      <dgm:prSet custT="1"/>
      <dgm:spPr/>
      <dgm:t>
        <a:bodyPr/>
        <a:lstStyle/>
        <a:p>
          <a:r>
            <a:rPr lang="en-US" sz="1600"/>
            <a:t>Assuring intervention </a:t>
          </a:r>
          <a:r>
            <a:rPr lang="en-US" sz="1600" dirty="0"/>
            <a:t>fidelity</a:t>
          </a:r>
        </a:p>
      </dgm:t>
    </dgm:pt>
    <dgm:pt modelId="{84409314-2594-3147-8D4F-65ADA5EA89D1}" type="parTrans" cxnId="{30F6580C-7C8E-D341-AAD5-2070E9A0DD51}">
      <dgm:prSet/>
      <dgm:spPr/>
      <dgm:t>
        <a:bodyPr/>
        <a:lstStyle/>
        <a:p>
          <a:endParaRPr lang="en-US" sz="4000">
            <a:solidFill>
              <a:sysClr val="windowText" lastClr="000000"/>
            </a:solidFill>
          </a:endParaRPr>
        </a:p>
      </dgm:t>
    </dgm:pt>
    <dgm:pt modelId="{8529228D-D789-DE4B-B289-A31C0C0CC6FA}" type="sibTrans" cxnId="{30F6580C-7C8E-D341-AAD5-2070E9A0DD51}">
      <dgm:prSet/>
      <dgm:spPr/>
      <dgm:t>
        <a:bodyPr/>
        <a:lstStyle/>
        <a:p>
          <a:endParaRPr lang="en-US" sz="4000">
            <a:solidFill>
              <a:sysClr val="windowText" lastClr="000000"/>
            </a:solidFill>
          </a:endParaRPr>
        </a:p>
      </dgm:t>
    </dgm:pt>
    <dgm:pt modelId="{E302F70E-8856-3440-B968-C38E50D2C1AD}">
      <dgm:prSet custT="1"/>
      <dgm:spPr/>
      <dgm:t>
        <a:bodyPr/>
        <a:lstStyle/>
        <a:p>
          <a:r>
            <a:rPr lang="en-US" sz="1600"/>
            <a:t>Supporting </a:t>
          </a:r>
          <a:r>
            <a:rPr lang="en-US" sz="1600" dirty="0"/>
            <a:t>staff and organizational leadership</a:t>
          </a:r>
        </a:p>
      </dgm:t>
    </dgm:pt>
    <dgm:pt modelId="{0FCF66E4-D4DC-024D-8B78-2B20EDECBCD3}" type="parTrans" cxnId="{13DD73CE-D35E-1249-BD48-2F8FC2F48203}">
      <dgm:prSet/>
      <dgm:spPr/>
      <dgm:t>
        <a:bodyPr/>
        <a:lstStyle/>
        <a:p>
          <a:endParaRPr lang="en-US" sz="4000">
            <a:solidFill>
              <a:sysClr val="windowText" lastClr="000000"/>
            </a:solidFill>
          </a:endParaRPr>
        </a:p>
      </dgm:t>
    </dgm:pt>
    <dgm:pt modelId="{4E7F95F2-8E61-9446-8B27-BCF4CCD4C20E}" type="sibTrans" cxnId="{13DD73CE-D35E-1249-BD48-2F8FC2F48203}">
      <dgm:prSet/>
      <dgm:spPr/>
      <dgm:t>
        <a:bodyPr/>
        <a:lstStyle/>
        <a:p>
          <a:endParaRPr lang="en-US" sz="4000">
            <a:solidFill>
              <a:sysClr val="windowText" lastClr="000000"/>
            </a:solidFill>
          </a:endParaRPr>
        </a:p>
      </dgm:t>
    </dgm:pt>
    <dgm:pt modelId="{C6AB0F43-711C-0C4F-A1F9-9EA75A52018E}">
      <dgm:prSet custT="1"/>
      <dgm:spPr/>
      <dgm:t>
        <a:bodyPr/>
        <a:lstStyle/>
        <a:p>
          <a:r>
            <a:rPr lang="en-US" sz="1600" dirty="0"/>
            <a:t>Integrating components with existing programs (e.g., geriatric care)</a:t>
          </a:r>
        </a:p>
      </dgm:t>
    </dgm:pt>
    <dgm:pt modelId="{29A4AC44-78B1-F24A-8759-E2895CAB5168}" type="parTrans" cxnId="{B16F5573-0870-C449-9423-92AF5C39ED2E}">
      <dgm:prSet/>
      <dgm:spPr/>
      <dgm:t>
        <a:bodyPr/>
        <a:lstStyle/>
        <a:p>
          <a:endParaRPr lang="en-US" sz="4000">
            <a:solidFill>
              <a:sysClr val="windowText" lastClr="000000"/>
            </a:solidFill>
          </a:endParaRPr>
        </a:p>
      </dgm:t>
    </dgm:pt>
    <dgm:pt modelId="{73EB5E65-0769-6143-90C9-D570EE45C160}" type="sibTrans" cxnId="{B16F5573-0870-C449-9423-92AF5C39ED2E}">
      <dgm:prSet/>
      <dgm:spPr/>
      <dgm:t>
        <a:bodyPr/>
        <a:lstStyle/>
        <a:p>
          <a:endParaRPr lang="en-US" sz="4000">
            <a:solidFill>
              <a:sysClr val="windowText" lastClr="000000"/>
            </a:solidFill>
          </a:endParaRPr>
        </a:p>
      </dgm:t>
    </dgm:pt>
    <dgm:pt modelId="{D3E5D82E-385B-8849-B310-64546C3D9872}">
      <dgm:prSet custT="1"/>
      <dgm:spPr/>
      <dgm:t>
        <a:bodyPr/>
        <a:lstStyle/>
        <a:p>
          <a:r>
            <a:rPr lang="en-US" sz="1600" dirty="0"/>
            <a:t>Identifying ways to help ensure the delivery of interventions (e.g., rounding checklists)</a:t>
          </a:r>
        </a:p>
      </dgm:t>
    </dgm:pt>
    <dgm:pt modelId="{5A6A8BA5-01F9-964E-BE2C-736486E5CF6E}" type="parTrans" cxnId="{A7C2E0A2-2B6A-394B-8779-55306C5C8C0F}">
      <dgm:prSet/>
      <dgm:spPr/>
      <dgm:t>
        <a:bodyPr/>
        <a:lstStyle/>
        <a:p>
          <a:endParaRPr lang="en-US" sz="4000">
            <a:solidFill>
              <a:sysClr val="windowText" lastClr="000000"/>
            </a:solidFill>
          </a:endParaRPr>
        </a:p>
      </dgm:t>
    </dgm:pt>
    <dgm:pt modelId="{A5251020-423C-9A45-B21F-2679E2DAE40F}" type="sibTrans" cxnId="{A7C2E0A2-2B6A-394B-8779-55306C5C8C0F}">
      <dgm:prSet/>
      <dgm:spPr/>
      <dgm:t>
        <a:bodyPr/>
        <a:lstStyle/>
        <a:p>
          <a:endParaRPr lang="en-US" sz="4000">
            <a:solidFill>
              <a:sysClr val="windowText" lastClr="000000"/>
            </a:solidFill>
          </a:endParaRPr>
        </a:p>
      </dgm:t>
    </dgm:pt>
    <dgm:pt modelId="{0932023B-3DFE-6445-B076-0FB7035B1EF0}">
      <dgm:prSet custT="1"/>
      <dgm:spPr/>
      <dgm:t>
        <a:bodyPr/>
        <a:lstStyle/>
        <a:p>
          <a:r>
            <a:rPr lang="en-US" sz="1600" dirty="0"/>
            <a:t>Using data to assess program outcomes and benefits (e.g., decrease in delirium)</a:t>
          </a:r>
        </a:p>
      </dgm:t>
    </dgm:pt>
    <dgm:pt modelId="{660AA3CF-7B2D-0D48-825E-C1E72528C55E}" type="parTrans" cxnId="{9CB2B715-A3AA-1845-9825-01455BB47AF9}">
      <dgm:prSet/>
      <dgm:spPr/>
      <dgm:t>
        <a:bodyPr/>
        <a:lstStyle/>
        <a:p>
          <a:endParaRPr lang="en-US" sz="4000">
            <a:solidFill>
              <a:sysClr val="windowText" lastClr="000000"/>
            </a:solidFill>
          </a:endParaRPr>
        </a:p>
      </dgm:t>
    </dgm:pt>
    <dgm:pt modelId="{D38FB04A-462B-D046-8F49-193BCAEBD444}" type="sibTrans" cxnId="{9CB2B715-A3AA-1845-9825-01455BB47AF9}">
      <dgm:prSet/>
      <dgm:spPr/>
      <dgm:t>
        <a:bodyPr/>
        <a:lstStyle/>
        <a:p>
          <a:endParaRPr lang="en-US" sz="4000">
            <a:solidFill>
              <a:sysClr val="windowText" lastClr="000000"/>
            </a:solidFill>
          </a:endParaRPr>
        </a:p>
      </dgm:t>
    </dgm:pt>
    <dgm:pt modelId="{4F2FD9F8-52D4-724B-9A16-89BDF7E67EAE}">
      <dgm:prSet custT="1"/>
      <dgm:spPr/>
      <dgm:t>
        <a:bodyPr/>
        <a:lstStyle/>
        <a:p>
          <a:r>
            <a:rPr lang="en-US" sz="1600" dirty="0"/>
            <a:t>Changing organizational culture related to delirium assessment and interventions</a:t>
          </a:r>
        </a:p>
      </dgm:t>
    </dgm:pt>
    <dgm:pt modelId="{9EBE6525-16AF-C945-BFAF-3C711924FE86}" type="parTrans" cxnId="{46C2BD43-87B8-1045-A804-76FDA0DDF528}">
      <dgm:prSet/>
      <dgm:spPr/>
      <dgm:t>
        <a:bodyPr/>
        <a:lstStyle/>
        <a:p>
          <a:endParaRPr lang="en-US" sz="4000">
            <a:solidFill>
              <a:sysClr val="windowText" lastClr="000000"/>
            </a:solidFill>
          </a:endParaRPr>
        </a:p>
      </dgm:t>
    </dgm:pt>
    <dgm:pt modelId="{137385D8-1DA9-A547-91A8-F57387296E69}" type="sibTrans" cxnId="{46C2BD43-87B8-1045-A804-76FDA0DDF528}">
      <dgm:prSet/>
      <dgm:spPr/>
      <dgm:t>
        <a:bodyPr/>
        <a:lstStyle/>
        <a:p>
          <a:endParaRPr lang="en-US" sz="4000">
            <a:solidFill>
              <a:sysClr val="windowText" lastClr="000000"/>
            </a:solidFill>
          </a:endParaRPr>
        </a:p>
      </dgm:t>
    </dgm:pt>
    <dgm:pt modelId="{3B0B890E-4424-4A45-970D-E148B914116D}">
      <dgm:prSet custT="1"/>
      <dgm:spPr/>
      <dgm:t>
        <a:bodyPr/>
        <a:lstStyle/>
        <a:p>
          <a:endParaRPr lang="en-US"/>
        </a:p>
      </dgm:t>
    </dgm:pt>
    <dgm:pt modelId="{E4915778-A30D-BB48-BA06-AFBAD2F9FEF4}" type="parTrans" cxnId="{8EEF602E-DD08-A444-A11C-05BF66712563}">
      <dgm:prSet/>
      <dgm:spPr/>
      <dgm:t>
        <a:bodyPr/>
        <a:lstStyle/>
        <a:p>
          <a:endParaRPr lang="en-US" sz="4000">
            <a:solidFill>
              <a:sysClr val="windowText" lastClr="000000"/>
            </a:solidFill>
          </a:endParaRPr>
        </a:p>
      </dgm:t>
    </dgm:pt>
    <dgm:pt modelId="{6AAB11F2-BADC-A246-B28F-7A4C6E01F409}" type="sibTrans" cxnId="{8EEF602E-DD08-A444-A11C-05BF66712563}">
      <dgm:prSet/>
      <dgm:spPr/>
      <dgm:t>
        <a:bodyPr/>
        <a:lstStyle/>
        <a:p>
          <a:endParaRPr lang="en-US" sz="4000">
            <a:solidFill>
              <a:sysClr val="windowText" lastClr="000000"/>
            </a:solidFill>
          </a:endParaRPr>
        </a:p>
      </dgm:t>
    </dgm:pt>
    <dgm:pt modelId="{DCF16BEB-9817-0649-8DEB-2CA26B09538C}" type="pres">
      <dgm:prSet presAssocID="{26F0C98A-4809-974F-86FB-4D129B5F03EB}" presName="Name0" presStyleCnt="0">
        <dgm:presLayoutVars>
          <dgm:chMax val="1"/>
          <dgm:chPref val="1"/>
          <dgm:dir/>
          <dgm:animOne val="branch"/>
          <dgm:animLvl val="lvl"/>
        </dgm:presLayoutVars>
      </dgm:prSet>
      <dgm:spPr/>
    </dgm:pt>
    <dgm:pt modelId="{366DD9F3-56A3-6840-821A-840AF96ED08B}" type="pres">
      <dgm:prSet presAssocID="{A8CB8C15-E3BB-914F-A66E-A1AED75A7962}" presName="singleCycle" presStyleCnt="0"/>
      <dgm:spPr/>
    </dgm:pt>
    <dgm:pt modelId="{F8D8CA38-1F62-F549-8767-A37485947312}" type="pres">
      <dgm:prSet presAssocID="{A8CB8C15-E3BB-914F-A66E-A1AED75A7962}" presName="singleCenter" presStyleLbl="node1" presStyleIdx="0" presStyleCnt="8" custScaleX="245943" custScaleY="229906" custLinFactNeighborX="3149" custLinFactNeighborY="-1198">
        <dgm:presLayoutVars>
          <dgm:chMax val="7"/>
          <dgm:chPref val="7"/>
        </dgm:presLayoutVars>
      </dgm:prSet>
      <dgm:spPr/>
    </dgm:pt>
    <dgm:pt modelId="{B972F3D7-65CB-124F-A9A4-B1454757526F}" type="pres">
      <dgm:prSet presAssocID="{CE8D34EB-A91B-7149-B97E-D6D3DC0238C3}" presName="Name56" presStyleLbl="parChTrans1D2" presStyleIdx="0" presStyleCnt="7"/>
      <dgm:spPr/>
    </dgm:pt>
    <dgm:pt modelId="{1C066D84-5350-A44D-AD5F-3058D56E4468}" type="pres">
      <dgm:prSet presAssocID="{26615544-794F-EF41-A29C-87E3DC5140D0}" presName="text0" presStyleLbl="node1" presStyleIdx="1" presStyleCnt="8" custScaleX="259799" custScaleY="71951" custRadScaleRad="188799" custRadScaleInc="227126">
        <dgm:presLayoutVars>
          <dgm:bulletEnabled val="1"/>
        </dgm:presLayoutVars>
      </dgm:prSet>
      <dgm:spPr/>
    </dgm:pt>
    <dgm:pt modelId="{A54F041C-A76F-2448-AA58-949486FD0C36}" type="pres">
      <dgm:prSet presAssocID="{84409314-2594-3147-8D4F-65ADA5EA89D1}" presName="Name56" presStyleLbl="parChTrans1D2" presStyleIdx="1" presStyleCnt="7"/>
      <dgm:spPr/>
    </dgm:pt>
    <dgm:pt modelId="{2D1AF98C-F060-314A-8710-21A4C700BC6E}" type="pres">
      <dgm:prSet presAssocID="{C2E8C627-4470-F54B-A7D6-76FEC7A45373}" presName="text0" presStyleLbl="node1" presStyleIdx="2" presStyleCnt="8" custScaleX="272019" custScaleY="68185" custRadScaleRad="221660" custRadScaleInc="96673">
        <dgm:presLayoutVars>
          <dgm:bulletEnabled val="1"/>
        </dgm:presLayoutVars>
      </dgm:prSet>
      <dgm:spPr/>
    </dgm:pt>
    <dgm:pt modelId="{EB06843D-4B0E-D947-A648-8BD8E060B6D4}" type="pres">
      <dgm:prSet presAssocID="{0FCF66E4-D4DC-024D-8B78-2B20EDECBCD3}" presName="Name56" presStyleLbl="parChTrans1D2" presStyleIdx="2" presStyleCnt="7"/>
      <dgm:spPr/>
    </dgm:pt>
    <dgm:pt modelId="{72DB20C5-ACB3-234C-8D7D-B79F92B35186}" type="pres">
      <dgm:prSet presAssocID="{E302F70E-8856-3440-B968-C38E50D2C1AD}" presName="text0" presStyleLbl="node1" presStyleIdx="3" presStyleCnt="8" custScaleX="274696" custRadScaleRad="209955" custRadScaleInc="-33821">
        <dgm:presLayoutVars>
          <dgm:bulletEnabled val="1"/>
        </dgm:presLayoutVars>
      </dgm:prSet>
      <dgm:spPr/>
    </dgm:pt>
    <dgm:pt modelId="{D493736C-9ACB-0A45-AA31-2AB47634C240}" type="pres">
      <dgm:prSet presAssocID="{29A4AC44-78B1-F24A-8759-E2895CAB5168}" presName="Name56" presStyleLbl="parChTrans1D2" presStyleIdx="3" presStyleCnt="7"/>
      <dgm:spPr/>
    </dgm:pt>
    <dgm:pt modelId="{FFA1080B-9B73-3B44-8DDB-C410E227A7C5}" type="pres">
      <dgm:prSet presAssocID="{C6AB0F43-711C-0C4F-A1F9-9EA75A52018E}" presName="text0" presStyleLbl="node1" presStyleIdx="4" presStyleCnt="8" custScaleX="306615" custScaleY="146990" custRadScaleRad="214233" custRadScaleInc="-148872">
        <dgm:presLayoutVars>
          <dgm:bulletEnabled val="1"/>
        </dgm:presLayoutVars>
      </dgm:prSet>
      <dgm:spPr/>
    </dgm:pt>
    <dgm:pt modelId="{2CF7F94C-D311-964D-ABE4-8A4F63F1FEF7}" type="pres">
      <dgm:prSet presAssocID="{5A6A8BA5-01F9-964E-BE2C-736486E5CF6E}" presName="Name56" presStyleLbl="parChTrans1D2" presStyleIdx="4" presStyleCnt="7"/>
      <dgm:spPr/>
    </dgm:pt>
    <dgm:pt modelId="{F0E54EE8-9DF2-A247-A763-008748A1472C}" type="pres">
      <dgm:prSet presAssocID="{D3E5D82E-385B-8849-B310-64546C3D9872}" presName="text0" presStyleLbl="node1" presStyleIdx="5" presStyleCnt="8" custScaleX="365852" custScaleY="136746" custRadScaleRad="222836" custRadScaleInc="152440">
        <dgm:presLayoutVars>
          <dgm:bulletEnabled val="1"/>
        </dgm:presLayoutVars>
      </dgm:prSet>
      <dgm:spPr/>
    </dgm:pt>
    <dgm:pt modelId="{01992774-FFDF-EA4C-B038-E6F3A090C6B0}" type="pres">
      <dgm:prSet presAssocID="{660AA3CF-7B2D-0D48-825E-C1E72528C55E}" presName="Name56" presStyleLbl="parChTrans1D2" presStyleIdx="5" presStyleCnt="7"/>
      <dgm:spPr/>
    </dgm:pt>
    <dgm:pt modelId="{2FFD29E3-3197-8340-A14D-4340C11A41B3}" type="pres">
      <dgm:prSet presAssocID="{0932023B-3DFE-6445-B076-0FB7035B1EF0}" presName="text0" presStyleLbl="node1" presStyleIdx="6" presStyleCnt="8" custScaleX="308475" custScaleY="169767" custRadScaleRad="203773" custRadScaleInc="48086">
        <dgm:presLayoutVars>
          <dgm:bulletEnabled val="1"/>
        </dgm:presLayoutVars>
      </dgm:prSet>
      <dgm:spPr/>
    </dgm:pt>
    <dgm:pt modelId="{36527AC0-BD08-CE4F-A78F-04C890CD65D0}" type="pres">
      <dgm:prSet presAssocID="{9EBE6525-16AF-C945-BFAF-3C711924FE86}" presName="Name56" presStyleLbl="parChTrans1D2" presStyleIdx="6" presStyleCnt="7"/>
      <dgm:spPr/>
    </dgm:pt>
    <dgm:pt modelId="{A9B53673-6183-EC48-9B7A-19D49EF3F8B2}" type="pres">
      <dgm:prSet presAssocID="{4F2FD9F8-52D4-724B-9A16-89BDF7E67EAE}" presName="text0" presStyleLbl="node1" presStyleIdx="7" presStyleCnt="8" custScaleX="351850" custScaleY="144232" custRadScaleRad="208603" custRadScaleInc="-55362">
        <dgm:presLayoutVars>
          <dgm:bulletEnabled val="1"/>
        </dgm:presLayoutVars>
      </dgm:prSet>
      <dgm:spPr/>
    </dgm:pt>
  </dgm:ptLst>
  <dgm:cxnLst>
    <dgm:cxn modelId="{AF655F03-C4FD-BD4B-8B7A-EC43C89E5D35}" srcId="{26F0C98A-4809-974F-86FB-4D129B5F03EB}" destId="{A8CB8C15-E3BB-914F-A66E-A1AED75A7962}" srcOrd="0" destOrd="0" parTransId="{E4FDA376-5127-1D4F-A02F-AD268343CFE6}" sibTransId="{83B254EB-C725-C044-9B90-B22BA511AD3E}"/>
    <dgm:cxn modelId="{91194F05-E885-0A4D-835D-7D963C4032F9}" type="presOf" srcId="{4F2FD9F8-52D4-724B-9A16-89BDF7E67EAE}" destId="{A9B53673-6183-EC48-9B7A-19D49EF3F8B2}" srcOrd="0" destOrd="0" presId="urn:microsoft.com/office/officeart/2008/layout/RadialCluster"/>
    <dgm:cxn modelId="{30F6580C-7C8E-D341-AAD5-2070E9A0DD51}" srcId="{A8CB8C15-E3BB-914F-A66E-A1AED75A7962}" destId="{C2E8C627-4470-F54B-A7D6-76FEC7A45373}" srcOrd="1" destOrd="0" parTransId="{84409314-2594-3147-8D4F-65ADA5EA89D1}" sibTransId="{8529228D-D789-DE4B-B289-A31C0C0CC6FA}"/>
    <dgm:cxn modelId="{E7D6B90E-89BF-4741-8B06-CBB49FBFF337}" type="presOf" srcId="{CE8D34EB-A91B-7149-B97E-D6D3DC0238C3}" destId="{B972F3D7-65CB-124F-A9A4-B1454757526F}" srcOrd="0" destOrd="0" presId="urn:microsoft.com/office/officeart/2008/layout/RadialCluster"/>
    <dgm:cxn modelId="{F5ECF911-D6A7-154B-B134-67C9CF534AC6}" type="presOf" srcId="{D3E5D82E-385B-8849-B310-64546C3D9872}" destId="{F0E54EE8-9DF2-A247-A763-008748A1472C}" srcOrd="0" destOrd="0" presId="urn:microsoft.com/office/officeart/2008/layout/RadialCluster"/>
    <dgm:cxn modelId="{FE809112-0478-F64C-BE38-37E0E860E80D}" type="presOf" srcId="{26615544-794F-EF41-A29C-87E3DC5140D0}" destId="{1C066D84-5350-A44D-AD5F-3058D56E4468}" srcOrd="0" destOrd="0" presId="urn:microsoft.com/office/officeart/2008/layout/RadialCluster"/>
    <dgm:cxn modelId="{9CB2B715-A3AA-1845-9825-01455BB47AF9}" srcId="{A8CB8C15-E3BB-914F-A66E-A1AED75A7962}" destId="{0932023B-3DFE-6445-B076-0FB7035B1EF0}" srcOrd="5" destOrd="0" parTransId="{660AA3CF-7B2D-0D48-825E-C1E72528C55E}" sibTransId="{D38FB04A-462B-D046-8F49-193BCAEBD444}"/>
    <dgm:cxn modelId="{314FE72C-DCA8-8E46-A2C1-79B890488265}" type="presOf" srcId="{660AA3CF-7B2D-0D48-825E-C1E72528C55E}" destId="{01992774-FFDF-EA4C-B038-E6F3A090C6B0}" srcOrd="0" destOrd="0" presId="urn:microsoft.com/office/officeart/2008/layout/RadialCluster"/>
    <dgm:cxn modelId="{8EEF602E-DD08-A444-A11C-05BF66712563}" srcId="{A8CB8C15-E3BB-914F-A66E-A1AED75A7962}" destId="{3B0B890E-4424-4A45-970D-E148B914116D}" srcOrd="7" destOrd="0" parTransId="{E4915778-A30D-BB48-BA06-AFBAD2F9FEF4}" sibTransId="{6AAB11F2-BADC-A246-B28F-7A4C6E01F409}"/>
    <dgm:cxn modelId="{46C2BD43-87B8-1045-A804-76FDA0DDF528}" srcId="{A8CB8C15-E3BB-914F-A66E-A1AED75A7962}" destId="{4F2FD9F8-52D4-724B-9A16-89BDF7E67EAE}" srcOrd="6" destOrd="0" parTransId="{9EBE6525-16AF-C945-BFAF-3C711924FE86}" sibTransId="{137385D8-1DA9-A547-91A8-F57387296E69}"/>
    <dgm:cxn modelId="{4CAF2B4E-0E97-7148-99FA-C7C042EC979F}" type="presOf" srcId="{E302F70E-8856-3440-B968-C38E50D2C1AD}" destId="{72DB20C5-ACB3-234C-8D7D-B79F92B35186}" srcOrd="0" destOrd="0" presId="urn:microsoft.com/office/officeart/2008/layout/RadialCluster"/>
    <dgm:cxn modelId="{50B96670-5D57-9541-A0F2-8AA49C524EF7}" type="presOf" srcId="{A8CB8C15-E3BB-914F-A66E-A1AED75A7962}" destId="{F8D8CA38-1F62-F549-8767-A37485947312}" srcOrd="0" destOrd="0" presId="urn:microsoft.com/office/officeart/2008/layout/RadialCluster"/>
    <dgm:cxn modelId="{B16F5573-0870-C449-9423-92AF5C39ED2E}" srcId="{A8CB8C15-E3BB-914F-A66E-A1AED75A7962}" destId="{C6AB0F43-711C-0C4F-A1F9-9EA75A52018E}" srcOrd="3" destOrd="0" parTransId="{29A4AC44-78B1-F24A-8759-E2895CAB5168}" sibTransId="{73EB5E65-0769-6143-90C9-D570EE45C160}"/>
    <dgm:cxn modelId="{07FA947F-6235-AA4C-9F07-5FAC1B7A66A0}" type="presOf" srcId="{5A6A8BA5-01F9-964E-BE2C-736486E5CF6E}" destId="{2CF7F94C-D311-964D-ABE4-8A4F63F1FEF7}" srcOrd="0" destOrd="0" presId="urn:microsoft.com/office/officeart/2008/layout/RadialCluster"/>
    <dgm:cxn modelId="{21999780-CDEA-3C41-B419-76703E7CEF7B}" type="presOf" srcId="{0932023B-3DFE-6445-B076-0FB7035B1EF0}" destId="{2FFD29E3-3197-8340-A14D-4340C11A41B3}" srcOrd="0" destOrd="0" presId="urn:microsoft.com/office/officeart/2008/layout/RadialCluster"/>
    <dgm:cxn modelId="{12F49392-3AE2-E340-A979-1C015C587F62}" type="presOf" srcId="{9EBE6525-16AF-C945-BFAF-3C711924FE86}" destId="{36527AC0-BD08-CE4F-A78F-04C890CD65D0}" srcOrd="0" destOrd="0" presId="urn:microsoft.com/office/officeart/2008/layout/RadialCluster"/>
    <dgm:cxn modelId="{A7C2E0A2-2B6A-394B-8779-55306C5C8C0F}" srcId="{A8CB8C15-E3BB-914F-A66E-A1AED75A7962}" destId="{D3E5D82E-385B-8849-B310-64546C3D9872}" srcOrd="4" destOrd="0" parTransId="{5A6A8BA5-01F9-964E-BE2C-736486E5CF6E}" sibTransId="{A5251020-423C-9A45-B21F-2679E2DAE40F}"/>
    <dgm:cxn modelId="{EAD7ABAC-A4FB-DB40-B44E-87F595CFB5EB}" type="presOf" srcId="{84409314-2594-3147-8D4F-65ADA5EA89D1}" destId="{A54F041C-A76F-2448-AA58-949486FD0C36}" srcOrd="0" destOrd="0" presId="urn:microsoft.com/office/officeart/2008/layout/RadialCluster"/>
    <dgm:cxn modelId="{F083D1B2-8D08-0D48-83AB-13D2FF765D18}" type="presOf" srcId="{26F0C98A-4809-974F-86FB-4D129B5F03EB}" destId="{DCF16BEB-9817-0649-8DEB-2CA26B09538C}" srcOrd="0" destOrd="0" presId="urn:microsoft.com/office/officeart/2008/layout/RadialCluster"/>
    <dgm:cxn modelId="{13DD73CE-D35E-1249-BD48-2F8FC2F48203}" srcId="{A8CB8C15-E3BB-914F-A66E-A1AED75A7962}" destId="{E302F70E-8856-3440-B968-C38E50D2C1AD}" srcOrd="2" destOrd="0" parTransId="{0FCF66E4-D4DC-024D-8B78-2B20EDECBCD3}" sibTransId="{4E7F95F2-8E61-9446-8B27-BCF4CCD4C20E}"/>
    <dgm:cxn modelId="{B63B16EC-36D2-804C-9634-B300DEEFB0E0}" type="presOf" srcId="{0FCF66E4-D4DC-024D-8B78-2B20EDECBCD3}" destId="{EB06843D-4B0E-D947-A648-8BD8E060B6D4}" srcOrd="0" destOrd="0" presId="urn:microsoft.com/office/officeart/2008/layout/RadialCluster"/>
    <dgm:cxn modelId="{FB0A1FED-67BF-0541-8BDD-8F43BFCC4D7C}" type="presOf" srcId="{29A4AC44-78B1-F24A-8759-E2895CAB5168}" destId="{D493736C-9ACB-0A45-AA31-2AB47634C240}" srcOrd="0" destOrd="0" presId="urn:microsoft.com/office/officeart/2008/layout/RadialCluster"/>
    <dgm:cxn modelId="{526603F4-A94C-5644-AFBE-D213A9AB4A9C}" type="presOf" srcId="{C6AB0F43-711C-0C4F-A1F9-9EA75A52018E}" destId="{FFA1080B-9B73-3B44-8DDB-C410E227A7C5}" srcOrd="0" destOrd="0" presId="urn:microsoft.com/office/officeart/2008/layout/RadialCluster"/>
    <dgm:cxn modelId="{C44E00FB-7614-5549-BD90-5714DFF6FFF7}" type="presOf" srcId="{C2E8C627-4470-F54B-A7D6-76FEC7A45373}" destId="{2D1AF98C-F060-314A-8710-21A4C700BC6E}" srcOrd="0" destOrd="0" presId="urn:microsoft.com/office/officeart/2008/layout/RadialCluster"/>
    <dgm:cxn modelId="{20E1F3FB-3AE2-9C49-900A-5908F16CE5FC}" srcId="{A8CB8C15-E3BB-914F-A66E-A1AED75A7962}" destId="{26615544-794F-EF41-A29C-87E3DC5140D0}" srcOrd="0" destOrd="0" parTransId="{CE8D34EB-A91B-7149-B97E-D6D3DC0238C3}" sibTransId="{993C2E79-2BD7-DA41-93A3-5B0D3F1EC1BB}"/>
    <dgm:cxn modelId="{25FF951D-CB57-3745-A9AF-C2BE58DAF352}" type="presParOf" srcId="{DCF16BEB-9817-0649-8DEB-2CA26B09538C}" destId="{366DD9F3-56A3-6840-821A-840AF96ED08B}" srcOrd="0" destOrd="0" presId="urn:microsoft.com/office/officeart/2008/layout/RadialCluster"/>
    <dgm:cxn modelId="{4D113A3B-1520-0A4E-A55A-A42501F8FA1D}" type="presParOf" srcId="{366DD9F3-56A3-6840-821A-840AF96ED08B}" destId="{F8D8CA38-1F62-F549-8767-A37485947312}" srcOrd="0" destOrd="0" presId="urn:microsoft.com/office/officeart/2008/layout/RadialCluster"/>
    <dgm:cxn modelId="{F9D25D09-1BF6-BB45-9F75-883D9A94B7F6}" type="presParOf" srcId="{366DD9F3-56A3-6840-821A-840AF96ED08B}" destId="{B972F3D7-65CB-124F-A9A4-B1454757526F}" srcOrd="1" destOrd="0" presId="urn:microsoft.com/office/officeart/2008/layout/RadialCluster"/>
    <dgm:cxn modelId="{A439D6F5-1899-2949-828E-7246E923BB6B}" type="presParOf" srcId="{366DD9F3-56A3-6840-821A-840AF96ED08B}" destId="{1C066D84-5350-A44D-AD5F-3058D56E4468}" srcOrd="2" destOrd="0" presId="urn:microsoft.com/office/officeart/2008/layout/RadialCluster"/>
    <dgm:cxn modelId="{FA89110E-141F-4645-A776-75BF5A18BBAB}" type="presParOf" srcId="{366DD9F3-56A3-6840-821A-840AF96ED08B}" destId="{A54F041C-A76F-2448-AA58-949486FD0C36}" srcOrd="3" destOrd="0" presId="urn:microsoft.com/office/officeart/2008/layout/RadialCluster"/>
    <dgm:cxn modelId="{13B0ED87-6F37-0849-A3D4-EB8263970A74}" type="presParOf" srcId="{366DD9F3-56A3-6840-821A-840AF96ED08B}" destId="{2D1AF98C-F060-314A-8710-21A4C700BC6E}" srcOrd="4" destOrd="0" presId="urn:microsoft.com/office/officeart/2008/layout/RadialCluster"/>
    <dgm:cxn modelId="{C8119520-580A-9F4D-84F5-E6E0360CE264}" type="presParOf" srcId="{366DD9F3-56A3-6840-821A-840AF96ED08B}" destId="{EB06843D-4B0E-D947-A648-8BD8E060B6D4}" srcOrd="5" destOrd="0" presId="urn:microsoft.com/office/officeart/2008/layout/RadialCluster"/>
    <dgm:cxn modelId="{06E4B51C-6C3B-AA4E-B104-F2195EEABD0B}" type="presParOf" srcId="{366DD9F3-56A3-6840-821A-840AF96ED08B}" destId="{72DB20C5-ACB3-234C-8D7D-B79F92B35186}" srcOrd="6" destOrd="0" presId="urn:microsoft.com/office/officeart/2008/layout/RadialCluster"/>
    <dgm:cxn modelId="{723C112B-1E16-C247-93BB-D05240C75DD2}" type="presParOf" srcId="{366DD9F3-56A3-6840-821A-840AF96ED08B}" destId="{D493736C-9ACB-0A45-AA31-2AB47634C240}" srcOrd="7" destOrd="0" presId="urn:microsoft.com/office/officeart/2008/layout/RadialCluster"/>
    <dgm:cxn modelId="{76D48B2E-220B-1243-B37A-A832B047C9A5}" type="presParOf" srcId="{366DD9F3-56A3-6840-821A-840AF96ED08B}" destId="{FFA1080B-9B73-3B44-8DDB-C410E227A7C5}" srcOrd="8" destOrd="0" presId="urn:microsoft.com/office/officeart/2008/layout/RadialCluster"/>
    <dgm:cxn modelId="{6FE38D43-9F53-714D-952F-DF7B1124561B}" type="presParOf" srcId="{366DD9F3-56A3-6840-821A-840AF96ED08B}" destId="{2CF7F94C-D311-964D-ABE4-8A4F63F1FEF7}" srcOrd="9" destOrd="0" presId="urn:microsoft.com/office/officeart/2008/layout/RadialCluster"/>
    <dgm:cxn modelId="{847D05EA-6358-264E-A7F6-8DDCF027EBB6}" type="presParOf" srcId="{366DD9F3-56A3-6840-821A-840AF96ED08B}" destId="{F0E54EE8-9DF2-A247-A763-008748A1472C}" srcOrd="10" destOrd="0" presId="urn:microsoft.com/office/officeart/2008/layout/RadialCluster"/>
    <dgm:cxn modelId="{CAC5D34D-833F-A846-AD8A-E920C81694D5}" type="presParOf" srcId="{366DD9F3-56A3-6840-821A-840AF96ED08B}" destId="{01992774-FFDF-EA4C-B038-E6F3A090C6B0}" srcOrd="11" destOrd="0" presId="urn:microsoft.com/office/officeart/2008/layout/RadialCluster"/>
    <dgm:cxn modelId="{D9B0CC76-AD2F-2C49-AC1F-18D7FBEE24CB}" type="presParOf" srcId="{366DD9F3-56A3-6840-821A-840AF96ED08B}" destId="{2FFD29E3-3197-8340-A14D-4340C11A41B3}" srcOrd="12" destOrd="0" presId="urn:microsoft.com/office/officeart/2008/layout/RadialCluster"/>
    <dgm:cxn modelId="{BC4B261C-9672-9B4F-8124-9EECE39024C9}" type="presParOf" srcId="{366DD9F3-56A3-6840-821A-840AF96ED08B}" destId="{36527AC0-BD08-CE4F-A78F-04C890CD65D0}" srcOrd="13" destOrd="0" presId="urn:microsoft.com/office/officeart/2008/layout/RadialCluster"/>
    <dgm:cxn modelId="{41D3A83D-08C5-AB49-9D78-A73384F17386}" type="presParOf" srcId="{366DD9F3-56A3-6840-821A-840AF96ED08B}" destId="{A9B53673-6183-EC48-9B7A-19D49EF3F8B2}" srcOrd="14" destOrd="0" presId="urn:microsoft.com/office/officeart/2008/layout/RadialCluster"/>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0EED357-2FB6-0441-965C-0AE760DA070A}" type="doc">
      <dgm:prSet loTypeId="urn:microsoft.com/office/officeart/2005/8/layout/vList2" loCatId="" qsTypeId="urn:microsoft.com/office/officeart/2005/8/quickstyle/simple1" qsCatId="simple" csTypeId="urn:microsoft.com/office/officeart/2005/8/colors/accent1_2" csCatId="accent1" phldr="1"/>
      <dgm:spPr/>
      <dgm:t>
        <a:bodyPr/>
        <a:lstStyle/>
        <a:p>
          <a:endParaRPr lang="en-US"/>
        </a:p>
      </dgm:t>
    </dgm:pt>
    <dgm:pt modelId="{BCEE3937-4F13-2C48-89F1-D44FE6AA2195}">
      <dgm:prSet phldrT="[Text]"/>
      <dgm:spPr>
        <a:noFill/>
        <a:ln>
          <a:solidFill>
            <a:srgbClr val="003399"/>
          </a:solidFill>
        </a:ln>
      </dgm:spPr>
      <dgm:t>
        <a:bodyPr/>
        <a:lstStyle/>
        <a:p>
          <a:r>
            <a:rPr lang="en-US" dirty="0">
              <a:solidFill>
                <a:schemeClr val="tx1"/>
              </a:solidFill>
              <a:latin typeface="+mn-lt"/>
            </a:rPr>
            <a:t>APA </a:t>
          </a:r>
          <a:r>
            <a:rPr lang="en-US" i="1" dirty="0">
              <a:solidFill>
                <a:schemeClr val="tx1"/>
              </a:solidFill>
              <a:latin typeface="+mn-lt"/>
            </a:rPr>
            <a:t>recommends </a:t>
          </a:r>
          <a:r>
            <a:rPr lang="en-US" b="1" dirty="0">
              <a:solidFill>
                <a:schemeClr val="tx1"/>
              </a:solidFill>
              <a:effectLst/>
              <a:latin typeface="+mn-lt"/>
              <a:ea typeface="Malgun Gothic" panose="020B0503020000020004" pitchFamily="34" charset="-127"/>
              <a:cs typeface="Calibri" panose="020F0502020204030204" pitchFamily="34" charset="0"/>
            </a:rPr>
            <a:t>(1C) </a:t>
          </a:r>
          <a:r>
            <a:rPr lang="en-US" dirty="0">
              <a:solidFill>
                <a:schemeClr val="tx1"/>
              </a:solidFill>
              <a:effectLst/>
              <a:latin typeface="+mn-lt"/>
              <a:ea typeface="Malgun Gothic" panose="020B0503020000020004" pitchFamily="34" charset="-127"/>
              <a:cs typeface="Calibri" panose="020F0502020204030204" pitchFamily="34" charset="0"/>
            </a:rPr>
            <a:t>that medications, including antipsychotic agents, be used to address neuropsychiatric disturbances of delirium only when all the following criteria are met:</a:t>
          </a:r>
          <a:endParaRPr lang="en-US" dirty="0">
            <a:solidFill>
              <a:schemeClr val="tx1"/>
            </a:solidFill>
            <a:effectLst/>
            <a:latin typeface="+mn-lt"/>
            <a:ea typeface="Malgun Gothic" panose="020B0503020000020004" pitchFamily="34" charset="-127"/>
            <a:cs typeface="Times New Roman" panose="02020603050405020304" pitchFamily="18" charset="0"/>
          </a:endParaRPr>
        </a:p>
        <a:p>
          <a:r>
            <a:rPr lang="en-US" dirty="0">
              <a:solidFill>
                <a:schemeClr val="tx1"/>
              </a:solidFill>
              <a:effectLst/>
              <a:latin typeface="+mn-lt"/>
              <a:ea typeface="Malgun Gothic" panose="020B0503020000020004" pitchFamily="34" charset="-127"/>
              <a:cs typeface="Calibri" panose="020F0502020204030204" pitchFamily="34" charset="0"/>
            </a:rPr>
            <a:t>- verbal and nonverbal de-escalation strategies have been ineffective;</a:t>
          </a:r>
          <a:endParaRPr lang="en-US" dirty="0">
            <a:solidFill>
              <a:schemeClr val="tx1"/>
            </a:solidFill>
            <a:effectLst/>
            <a:latin typeface="+mn-lt"/>
            <a:ea typeface="Malgun Gothic" panose="020B0503020000020004" pitchFamily="34" charset="-127"/>
            <a:cs typeface="Times New Roman" panose="02020603050405020304" pitchFamily="18" charset="0"/>
          </a:endParaRPr>
        </a:p>
        <a:p>
          <a:r>
            <a:rPr lang="en-US" dirty="0">
              <a:solidFill>
                <a:schemeClr val="tx1"/>
              </a:solidFill>
              <a:effectLst/>
              <a:latin typeface="+mn-lt"/>
              <a:ea typeface="Malgun Gothic" panose="020B0503020000020004" pitchFamily="34" charset="-127"/>
              <a:cs typeface="Calibri" panose="020F0502020204030204" pitchFamily="34" charset="0"/>
            </a:rPr>
            <a:t>- contributing factors have been assessed and, as far as possible, addressed; and </a:t>
          </a:r>
          <a:endParaRPr lang="en-US" dirty="0">
            <a:solidFill>
              <a:schemeClr val="tx1"/>
            </a:solidFill>
            <a:effectLst/>
            <a:latin typeface="+mn-lt"/>
            <a:ea typeface="Malgun Gothic" panose="020B0503020000020004" pitchFamily="34" charset="-127"/>
            <a:cs typeface="Times New Roman" panose="02020603050405020304" pitchFamily="18" charset="0"/>
          </a:endParaRPr>
        </a:p>
        <a:p>
          <a:r>
            <a:rPr lang="en-US" dirty="0">
              <a:solidFill>
                <a:schemeClr val="tx1"/>
              </a:solidFill>
              <a:effectLst/>
              <a:latin typeface="+mn-lt"/>
              <a:ea typeface="Malgun Gothic" panose="020B0503020000020004" pitchFamily="34" charset="-127"/>
              <a:cs typeface="Calibri" panose="020F0502020204030204" pitchFamily="34" charset="0"/>
            </a:rPr>
            <a:t>- the disturbances cause the patient significant distress and/or present a risk of physical harm to the patient or others.</a:t>
          </a:r>
          <a:endParaRPr lang="en-US" dirty="0">
            <a:solidFill>
              <a:schemeClr val="tx1"/>
            </a:solidFill>
            <a:latin typeface="+mn-lt"/>
          </a:endParaRPr>
        </a:p>
      </dgm:t>
    </dgm:pt>
    <dgm:pt modelId="{921651E5-CAD9-804A-83B9-AD866863A16A}" type="parTrans" cxnId="{3D0D7379-BD18-4E47-B6F8-DD7DB955E5DE}">
      <dgm:prSet/>
      <dgm:spPr/>
      <dgm:t>
        <a:bodyPr/>
        <a:lstStyle/>
        <a:p>
          <a:endParaRPr lang="en-US"/>
        </a:p>
      </dgm:t>
    </dgm:pt>
    <dgm:pt modelId="{C551B9B0-792B-AD48-88C8-6055289C7F74}" type="sibTrans" cxnId="{3D0D7379-BD18-4E47-B6F8-DD7DB955E5DE}">
      <dgm:prSet/>
      <dgm:spPr/>
      <dgm:t>
        <a:bodyPr/>
        <a:lstStyle/>
        <a:p>
          <a:endParaRPr lang="en-US"/>
        </a:p>
      </dgm:t>
    </dgm:pt>
    <dgm:pt modelId="{0BF2F041-74D3-6C4F-83DD-1E5620231857}" type="pres">
      <dgm:prSet presAssocID="{C0EED357-2FB6-0441-965C-0AE760DA070A}" presName="linear" presStyleCnt="0">
        <dgm:presLayoutVars>
          <dgm:animLvl val="lvl"/>
          <dgm:resizeHandles val="exact"/>
        </dgm:presLayoutVars>
      </dgm:prSet>
      <dgm:spPr/>
    </dgm:pt>
    <dgm:pt modelId="{E7966456-3F65-8B4A-AECD-0EFAEF9FCA2B}" type="pres">
      <dgm:prSet presAssocID="{BCEE3937-4F13-2C48-89F1-D44FE6AA2195}" presName="parentText" presStyleLbl="node1" presStyleIdx="0" presStyleCnt="1">
        <dgm:presLayoutVars>
          <dgm:chMax val="0"/>
          <dgm:bulletEnabled val="1"/>
        </dgm:presLayoutVars>
      </dgm:prSet>
      <dgm:spPr/>
    </dgm:pt>
  </dgm:ptLst>
  <dgm:cxnLst>
    <dgm:cxn modelId="{3D0D7379-BD18-4E47-B6F8-DD7DB955E5DE}" srcId="{C0EED357-2FB6-0441-965C-0AE760DA070A}" destId="{BCEE3937-4F13-2C48-89F1-D44FE6AA2195}" srcOrd="0" destOrd="0" parTransId="{921651E5-CAD9-804A-83B9-AD866863A16A}" sibTransId="{C551B9B0-792B-AD48-88C8-6055289C7F74}"/>
    <dgm:cxn modelId="{8B2DDF9F-1C1A-6E4A-80E6-5C5CD2095F58}" type="presOf" srcId="{C0EED357-2FB6-0441-965C-0AE760DA070A}" destId="{0BF2F041-74D3-6C4F-83DD-1E5620231857}" srcOrd="0" destOrd="0" presId="urn:microsoft.com/office/officeart/2005/8/layout/vList2"/>
    <dgm:cxn modelId="{0B4D5DED-6A22-3C4C-A1DC-E51A2DCE9143}" type="presOf" srcId="{BCEE3937-4F13-2C48-89F1-D44FE6AA2195}" destId="{E7966456-3F65-8B4A-AECD-0EFAEF9FCA2B}" srcOrd="0" destOrd="0" presId="urn:microsoft.com/office/officeart/2005/8/layout/vList2"/>
    <dgm:cxn modelId="{99621CCC-3B35-C84D-876E-6D6B46813451}" type="presParOf" srcId="{0BF2F041-74D3-6C4F-83DD-1E5620231857}" destId="{E7966456-3F65-8B4A-AECD-0EFAEF9FCA2B}"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FAD0BFE6-7298-FC41-B8D2-2C704654342D}" type="doc">
      <dgm:prSet loTypeId="urn:microsoft.com/office/officeart/2009/layout/CircleArrowProcess" loCatId="" qsTypeId="urn:microsoft.com/office/officeart/2005/8/quickstyle/simple4" qsCatId="simple" csTypeId="urn:microsoft.com/office/officeart/2005/8/colors/colorful1" csCatId="colorful" phldr="1"/>
      <dgm:spPr/>
      <dgm:t>
        <a:bodyPr/>
        <a:lstStyle/>
        <a:p>
          <a:endParaRPr lang="en-US"/>
        </a:p>
      </dgm:t>
    </dgm:pt>
    <dgm:pt modelId="{1BDB3533-EE67-9342-92BF-CEED1461CC53}">
      <dgm:prSet phldrT="[Text]" custT="1"/>
      <dgm:spPr/>
      <dgm:t>
        <a:bodyPr/>
        <a:lstStyle/>
        <a:p>
          <a:r>
            <a:rPr lang="en-US" sz="1800" dirty="0"/>
            <a:t>Be aware of biases that can influence decision-making regarding neuropsychiatric disturbances of delirium</a:t>
          </a:r>
        </a:p>
      </dgm:t>
    </dgm:pt>
    <dgm:pt modelId="{4EBD4CC1-7126-BD4F-9C87-D57C3D077E2B}" type="parTrans" cxnId="{EB90E079-14D1-F244-9D3C-6B00FA34D50A}">
      <dgm:prSet/>
      <dgm:spPr/>
      <dgm:t>
        <a:bodyPr/>
        <a:lstStyle/>
        <a:p>
          <a:endParaRPr lang="en-US"/>
        </a:p>
      </dgm:t>
    </dgm:pt>
    <dgm:pt modelId="{9A6037F7-D113-0B42-AD7A-9BB88E2AD191}" type="sibTrans" cxnId="{EB90E079-14D1-F244-9D3C-6B00FA34D50A}">
      <dgm:prSet/>
      <dgm:spPr/>
      <dgm:t>
        <a:bodyPr/>
        <a:lstStyle/>
        <a:p>
          <a:endParaRPr lang="en-US"/>
        </a:p>
      </dgm:t>
    </dgm:pt>
    <dgm:pt modelId="{6F03C32B-BBCE-D04E-8114-DE1916EE90AD}">
      <dgm:prSet custT="1"/>
      <dgm:spPr/>
      <dgm:t>
        <a:bodyPr/>
        <a:lstStyle/>
        <a:p>
          <a:r>
            <a:rPr lang="en-US" sz="1800" dirty="0"/>
            <a:t>Weigh possible benefits versus potential harms of medications in reducing distress or agitation</a:t>
          </a:r>
        </a:p>
      </dgm:t>
    </dgm:pt>
    <dgm:pt modelId="{92D355B2-7715-774B-AB1E-457FE9CC80E7}" type="parTrans" cxnId="{2F566BD2-AE6E-564E-B03E-E1308B0F7280}">
      <dgm:prSet/>
      <dgm:spPr/>
      <dgm:t>
        <a:bodyPr/>
        <a:lstStyle/>
        <a:p>
          <a:endParaRPr lang="en-US"/>
        </a:p>
      </dgm:t>
    </dgm:pt>
    <dgm:pt modelId="{0703C866-215C-2E49-BF10-47FDDF3C9A14}" type="sibTrans" cxnId="{2F566BD2-AE6E-564E-B03E-E1308B0F7280}">
      <dgm:prSet/>
      <dgm:spPr/>
      <dgm:t>
        <a:bodyPr/>
        <a:lstStyle/>
        <a:p>
          <a:endParaRPr lang="en-US"/>
        </a:p>
      </dgm:t>
    </dgm:pt>
    <dgm:pt modelId="{7CEFD178-41FA-C14D-868E-502475E32271}">
      <dgm:prSet custT="1"/>
      <dgm:spPr/>
      <dgm:t>
        <a:bodyPr/>
        <a:lstStyle/>
        <a:p>
          <a:r>
            <a:rPr lang="en-US" sz="1800" dirty="0"/>
            <a:t>Duration of medication should be as brief as possible</a:t>
          </a:r>
        </a:p>
      </dgm:t>
    </dgm:pt>
    <dgm:pt modelId="{CAEA130C-13BC-FF46-920A-899E2719BF7D}" type="parTrans" cxnId="{30D9CA26-E7C1-B649-B221-8AFC9048202B}">
      <dgm:prSet/>
      <dgm:spPr/>
      <dgm:t>
        <a:bodyPr/>
        <a:lstStyle/>
        <a:p>
          <a:endParaRPr lang="en-US"/>
        </a:p>
      </dgm:t>
    </dgm:pt>
    <dgm:pt modelId="{F2A03E55-510D-C34B-8FFB-CA5BE27C8EA1}" type="sibTrans" cxnId="{30D9CA26-E7C1-B649-B221-8AFC9048202B}">
      <dgm:prSet/>
      <dgm:spPr/>
      <dgm:t>
        <a:bodyPr/>
        <a:lstStyle/>
        <a:p>
          <a:endParaRPr lang="en-US"/>
        </a:p>
      </dgm:t>
    </dgm:pt>
    <dgm:pt modelId="{22B67F85-1216-4A4C-BFA0-6595893B1414}">
      <dgm:prSet phldrT="[Text]" custT="1"/>
      <dgm:spPr/>
      <dgm:t>
        <a:bodyPr/>
        <a:lstStyle/>
        <a:p>
          <a:r>
            <a:rPr lang="en-US" sz="1800" dirty="0"/>
            <a:t>Address neuropsychiatric disturbances of delirium by correcting underlying contributors or using nonpharmacological approaches first</a:t>
          </a:r>
        </a:p>
      </dgm:t>
    </dgm:pt>
    <dgm:pt modelId="{5E9D1F4F-1EF7-3347-A276-27C8DEF5B24C}" type="parTrans" cxnId="{5291CB24-4AB6-6641-A7C8-FD37587C011D}">
      <dgm:prSet/>
      <dgm:spPr/>
      <dgm:t>
        <a:bodyPr/>
        <a:lstStyle/>
        <a:p>
          <a:endParaRPr lang="en-US"/>
        </a:p>
      </dgm:t>
    </dgm:pt>
    <dgm:pt modelId="{E7FE7B50-13DC-0F49-8C67-3B8D9B632BE1}" type="sibTrans" cxnId="{5291CB24-4AB6-6641-A7C8-FD37587C011D}">
      <dgm:prSet/>
      <dgm:spPr/>
      <dgm:t>
        <a:bodyPr/>
        <a:lstStyle/>
        <a:p>
          <a:endParaRPr lang="en-US"/>
        </a:p>
      </dgm:t>
    </dgm:pt>
    <dgm:pt modelId="{E5211CEE-A69A-0B46-A116-DD2A20C2AA85}" type="pres">
      <dgm:prSet presAssocID="{FAD0BFE6-7298-FC41-B8D2-2C704654342D}" presName="Name0" presStyleCnt="0">
        <dgm:presLayoutVars>
          <dgm:chMax val="7"/>
          <dgm:chPref val="7"/>
          <dgm:dir/>
          <dgm:animLvl val="lvl"/>
        </dgm:presLayoutVars>
      </dgm:prSet>
      <dgm:spPr/>
    </dgm:pt>
    <dgm:pt modelId="{1F03CEB0-A812-0540-A3A5-F8D642B2DCE3}" type="pres">
      <dgm:prSet presAssocID="{22B67F85-1216-4A4C-BFA0-6595893B1414}" presName="Accent1" presStyleCnt="0"/>
      <dgm:spPr/>
    </dgm:pt>
    <dgm:pt modelId="{0C434F4A-CBF1-D24D-B387-32A672978093}" type="pres">
      <dgm:prSet presAssocID="{22B67F85-1216-4A4C-BFA0-6595893B1414}" presName="Accent" presStyleLbl="node1" presStyleIdx="0" presStyleCnt="4" custScaleX="590479"/>
      <dgm:spPr/>
    </dgm:pt>
    <dgm:pt modelId="{97E5843A-DB2F-0B4F-BC64-E0FFBEFB556A}" type="pres">
      <dgm:prSet presAssocID="{22B67F85-1216-4A4C-BFA0-6595893B1414}" presName="Parent1" presStyleLbl="revTx" presStyleIdx="0" presStyleCnt="4" custScaleX="950141">
        <dgm:presLayoutVars>
          <dgm:chMax val="1"/>
          <dgm:chPref val="1"/>
          <dgm:bulletEnabled val="1"/>
        </dgm:presLayoutVars>
      </dgm:prSet>
      <dgm:spPr/>
    </dgm:pt>
    <dgm:pt modelId="{8E690772-EDB5-0F40-B920-430D91C898B2}" type="pres">
      <dgm:prSet presAssocID="{1BDB3533-EE67-9342-92BF-CEED1461CC53}" presName="Accent2" presStyleCnt="0"/>
      <dgm:spPr/>
    </dgm:pt>
    <dgm:pt modelId="{73117C97-4888-804A-B40F-DD823B5BC2F3}" type="pres">
      <dgm:prSet presAssocID="{1BDB3533-EE67-9342-92BF-CEED1461CC53}" presName="Accent" presStyleLbl="node1" presStyleIdx="1" presStyleCnt="4" custScaleX="511336" custScaleY="91489"/>
      <dgm:spPr/>
    </dgm:pt>
    <dgm:pt modelId="{374D1851-4DF5-8241-8DAA-8586542821BE}" type="pres">
      <dgm:prSet presAssocID="{1BDB3533-EE67-9342-92BF-CEED1461CC53}" presName="Parent2" presStyleLbl="revTx" presStyleIdx="1" presStyleCnt="4" custScaleX="906249" custLinFactNeighborX="44028" custLinFactNeighborY="2048">
        <dgm:presLayoutVars>
          <dgm:chMax val="1"/>
          <dgm:chPref val="1"/>
          <dgm:bulletEnabled val="1"/>
        </dgm:presLayoutVars>
      </dgm:prSet>
      <dgm:spPr/>
    </dgm:pt>
    <dgm:pt modelId="{1857DF17-2077-8B42-85D5-6EA398D76716}" type="pres">
      <dgm:prSet presAssocID="{6F03C32B-BBCE-D04E-8114-DE1916EE90AD}" presName="Accent3" presStyleCnt="0"/>
      <dgm:spPr/>
    </dgm:pt>
    <dgm:pt modelId="{8AB290F4-D151-3B41-A694-D94255ACBFAA}" type="pres">
      <dgm:prSet presAssocID="{6F03C32B-BBCE-D04E-8114-DE1916EE90AD}" presName="Accent" presStyleLbl="node1" presStyleIdx="2" presStyleCnt="4" custScaleX="555052"/>
      <dgm:spPr/>
    </dgm:pt>
    <dgm:pt modelId="{2AD8BAC2-1DDE-564D-A007-79B2513EB7F2}" type="pres">
      <dgm:prSet presAssocID="{6F03C32B-BBCE-D04E-8114-DE1916EE90AD}" presName="Parent3" presStyleLbl="revTx" presStyleIdx="2" presStyleCnt="4" custScaleX="894339">
        <dgm:presLayoutVars>
          <dgm:chMax val="1"/>
          <dgm:chPref val="1"/>
          <dgm:bulletEnabled val="1"/>
        </dgm:presLayoutVars>
      </dgm:prSet>
      <dgm:spPr/>
    </dgm:pt>
    <dgm:pt modelId="{2956072F-B952-8244-9919-8363D002B0F9}" type="pres">
      <dgm:prSet presAssocID="{7CEFD178-41FA-C14D-868E-502475E32271}" presName="Accent4" presStyleCnt="0"/>
      <dgm:spPr/>
    </dgm:pt>
    <dgm:pt modelId="{67FDF754-EB16-234C-9894-F8BA9DB6C6C9}" type="pres">
      <dgm:prSet presAssocID="{7CEFD178-41FA-C14D-868E-502475E32271}" presName="Accent" presStyleLbl="node1" presStyleIdx="3" presStyleCnt="4" custScaleX="531099" custScaleY="72233" custLinFactNeighborX="-9378" custLinFactNeighborY="555"/>
      <dgm:spPr/>
    </dgm:pt>
    <dgm:pt modelId="{63A208EF-09DF-474C-BEDA-C762609C177F}" type="pres">
      <dgm:prSet presAssocID="{7CEFD178-41FA-C14D-868E-502475E32271}" presName="Parent4" presStyleLbl="revTx" presStyleIdx="3" presStyleCnt="4" custScaleX="740374">
        <dgm:presLayoutVars>
          <dgm:chMax val="1"/>
          <dgm:chPref val="1"/>
          <dgm:bulletEnabled val="1"/>
        </dgm:presLayoutVars>
      </dgm:prSet>
      <dgm:spPr/>
    </dgm:pt>
  </dgm:ptLst>
  <dgm:cxnLst>
    <dgm:cxn modelId="{3B8F1211-CF29-9948-8E79-D89C7D278BA3}" type="presOf" srcId="{22B67F85-1216-4A4C-BFA0-6595893B1414}" destId="{97E5843A-DB2F-0B4F-BC64-E0FFBEFB556A}" srcOrd="0" destOrd="0" presId="urn:microsoft.com/office/officeart/2009/layout/CircleArrowProcess"/>
    <dgm:cxn modelId="{5291CB24-4AB6-6641-A7C8-FD37587C011D}" srcId="{FAD0BFE6-7298-FC41-B8D2-2C704654342D}" destId="{22B67F85-1216-4A4C-BFA0-6595893B1414}" srcOrd="0" destOrd="0" parTransId="{5E9D1F4F-1EF7-3347-A276-27C8DEF5B24C}" sibTransId="{E7FE7B50-13DC-0F49-8C67-3B8D9B632BE1}"/>
    <dgm:cxn modelId="{30D9CA26-E7C1-B649-B221-8AFC9048202B}" srcId="{FAD0BFE6-7298-FC41-B8D2-2C704654342D}" destId="{7CEFD178-41FA-C14D-868E-502475E32271}" srcOrd="3" destOrd="0" parTransId="{CAEA130C-13BC-FF46-920A-899E2719BF7D}" sibTransId="{F2A03E55-510D-C34B-8FFB-CA5BE27C8EA1}"/>
    <dgm:cxn modelId="{9CAC6A44-4075-2243-8EDB-88922ECC666D}" type="presOf" srcId="{1BDB3533-EE67-9342-92BF-CEED1461CC53}" destId="{374D1851-4DF5-8241-8DAA-8586542821BE}" srcOrd="0" destOrd="0" presId="urn:microsoft.com/office/officeart/2009/layout/CircleArrowProcess"/>
    <dgm:cxn modelId="{EB90E079-14D1-F244-9D3C-6B00FA34D50A}" srcId="{FAD0BFE6-7298-FC41-B8D2-2C704654342D}" destId="{1BDB3533-EE67-9342-92BF-CEED1461CC53}" srcOrd="1" destOrd="0" parTransId="{4EBD4CC1-7126-BD4F-9C87-D57C3D077E2B}" sibTransId="{9A6037F7-D113-0B42-AD7A-9BB88E2AD191}"/>
    <dgm:cxn modelId="{E750F57B-282A-E141-864B-82628BC524EC}" type="presOf" srcId="{FAD0BFE6-7298-FC41-B8D2-2C704654342D}" destId="{E5211CEE-A69A-0B46-A116-DD2A20C2AA85}" srcOrd="0" destOrd="0" presId="urn:microsoft.com/office/officeart/2009/layout/CircleArrowProcess"/>
    <dgm:cxn modelId="{FDB96880-5C5F-E841-B9F8-72CA2A91FF2F}" type="presOf" srcId="{7CEFD178-41FA-C14D-868E-502475E32271}" destId="{63A208EF-09DF-474C-BEDA-C762609C177F}" srcOrd="0" destOrd="0" presId="urn:microsoft.com/office/officeart/2009/layout/CircleArrowProcess"/>
    <dgm:cxn modelId="{25FB7982-3D59-1D45-A7DA-DE7DA9680E1F}" type="presOf" srcId="{6F03C32B-BBCE-D04E-8114-DE1916EE90AD}" destId="{2AD8BAC2-1DDE-564D-A007-79B2513EB7F2}" srcOrd="0" destOrd="0" presId="urn:microsoft.com/office/officeart/2009/layout/CircleArrowProcess"/>
    <dgm:cxn modelId="{2F566BD2-AE6E-564E-B03E-E1308B0F7280}" srcId="{FAD0BFE6-7298-FC41-B8D2-2C704654342D}" destId="{6F03C32B-BBCE-D04E-8114-DE1916EE90AD}" srcOrd="2" destOrd="0" parTransId="{92D355B2-7715-774B-AB1E-457FE9CC80E7}" sibTransId="{0703C866-215C-2E49-BF10-47FDDF3C9A14}"/>
    <dgm:cxn modelId="{574EDBC0-AAD3-F743-869E-200DBDB1B486}" type="presParOf" srcId="{E5211CEE-A69A-0B46-A116-DD2A20C2AA85}" destId="{1F03CEB0-A812-0540-A3A5-F8D642B2DCE3}" srcOrd="0" destOrd="0" presId="urn:microsoft.com/office/officeart/2009/layout/CircleArrowProcess"/>
    <dgm:cxn modelId="{30154F76-34F1-1548-AD6B-9CE6BC63F7DB}" type="presParOf" srcId="{1F03CEB0-A812-0540-A3A5-F8D642B2DCE3}" destId="{0C434F4A-CBF1-D24D-B387-32A672978093}" srcOrd="0" destOrd="0" presId="urn:microsoft.com/office/officeart/2009/layout/CircleArrowProcess"/>
    <dgm:cxn modelId="{3BB131AD-64AD-F747-800B-8859866EDF81}" type="presParOf" srcId="{E5211CEE-A69A-0B46-A116-DD2A20C2AA85}" destId="{97E5843A-DB2F-0B4F-BC64-E0FFBEFB556A}" srcOrd="1" destOrd="0" presId="urn:microsoft.com/office/officeart/2009/layout/CircleArrowProcess"/>
    <dgm:cxn modelId="{65992D16-C8A8-8A46-B174-5252954492BB}" type="presParOf" srcId="{E5211CEE-A69A-0B46-A116-DD2A20C2AA85}" destId="{8E690772-EDB5-0F40-B920-430D91C898B2}" srcOrd="2" destOrd="0" presId="urn:microsoft.com/office/officeart/2009/layout/CircleArrowProcess"/>
    <dgm:cxn modelId="{BB9D83CD-B7FE-E14F-9280-1BCF232F8F27}" type="presParOf" srcId="{8E690772-EDB5-0F40-B920-430D91C898B2}" destId="{73117C97-4888-804A-B40F-DD823B5BC2F3}" srcOrd="0" destOrd="0" presId="urn:microsoft.com/office/officeart/2009/layout/CircleArrowProcess"/>
    <dgm:cxn modelId="{8B3CDBEF-14CB-A046-B580-6E32758BB8F6}" type="presParOf" srcId="{E5211CEE-A69A-0B46-A116-DD2A20C2AA85}" destId="{374D1851-4DF5-8241-8DAA-8586542821BE}" srcOrd="3" destOrd="0" presId="urn:microsoft.com/office/officeart/2009/layout/CircleArrowProcess"/>
    <dgm:cxn modelId="{37FBC04C-B873-2A4D-BFE1-063C286479F7}" type="presParOf" srcId="{E5211CEE-A69A-0B46-A116-DD2A20C2AA85}" destId="{1857DF17-2077-8B42-85D5-6EA398D76716}" srcOrd="4" destOrd="0" presId="urn:microsoft.com/office/officeart/2009/layout/CircleArrowProcess"/>
    <dgm:cxn modelId="{DAF6D8B6-6948-3F46-AB58-650B2CF12730}" type="presParOf" srcId="{1857DF17-2077-8B42-85D5-6EA398D76716}" destId="{8AB290F4-D151-3B41-A694-D94255ACBFAA}" srcOrd="0" destOrd="0" presId="urn:microsoft.com/office/officeart/2009/layout/CircleArrowProcess"/>
    <dgm:cxn modelId="{F6ED2022-DD84-5641-83AB-04A26A7E9AC0}" type="presParOf" srcId="{E5211CEE-A69A-0B46-A116-DD2A20C2AA85}" destId="{2AD8BAC2-1DDE-564D-A007-79B2513EB7F2}" srcOrd="5" destOrd="0" presId="urn:microsoft.com/office/officeart/2009/layout/CircleArrowProcess"/>
    <dgm:cxn modelId="{8AD6F8EB-0B79-7846-8F89-834B75E77D02}" type="presParOf" srcId="{E5211CEE-A69A-0B46-A116-DD2A20C2AA85}" destId="{2956072F-B952-8244-9919-8363D002B0F9}" srcOrd="6" destOrd="0" presId="urn:microsoft.com/office/officeart/2009/layout/CircleArrowProcess"/>
    <dgm:cxn modelId="{9FDECA0E-96A5-2548-A2BF-9619EAF651EA}" type="presParOf" srcId="{2956072F-B952-8244-9919-8363D002B0F9}" destId="{67FDF754-EB16-234C-9894-F8BA9DB6C6C9}" srcOrd="0" destOrd="0" presId="urn:microsoft.com/office/officeart/2009/layout/CircleArrowProcess"/>
    <dgm:cxn modelId="{C5CC9263-3351-2347-869C-38561905B2C9}" type="presParOf" srcId="{E5211CEE-A69A-0B46-A116-DD2A20C2AA85}" destId="{63A208EF-09DF-474C-BEDA-C762609C177F}" srcOrd="7"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C0EED357-2FB6-0441-965C-0AE760DA070A}" type="doc">
      <dgm:prSet loTypeId="urn:microsoft.com/office/officeart/2005/8/layout/vList2" loCatId="" qsTypeId="urn:microsoft.com/office/officeart/2005/8/quickstyle/simple1" qsCatId="simple" csTypeId="urn:microsoft.com/office/officeart/2005/8/colors/accent1_2" csCatId="accent1" phldr="1"/>
      <dgm:spPr/>
      <dgm:t>
        <a:bodyPr/>
        <a:lstStyle/>
        <a:p>
          <a:endParaRPr lang="en-US"/>
        </a:p>
      </dgm:t>
    </dgm:pt>
    <dgm:pt modelId="{BCEE3937-4F13-2C48-89F1-D44FE6AA2195}">
      <dgm:prSet phldrT="[Text]"/>
      <dgm:spPr>
        <a:noFill/>
        <a:ln>
          <a:solidFill>
            <a:srgbClr val="003399"/>
          </a:solidFill>
        </a:ln>
      </dgm:spPr>
      <dgm:t>
        <a:bodyPr/>
        <a:lstStyle/>
        <a:p>
          <a:r>
            <a:rPr lang="en-US" dirty="0">
              <a:solidFill>
                <a:schemeClr val="tx1"/>
              </a:solidFill>
              <a:latin typeface="+mn-lt"/>
            </a:rPr>
            <a:t>APA </a:t>
          </a:r>
          <a:r>
            <a:rPr lang="en-US" i="1" dirty="0">
              <a:solidFill>
                <a:schemeClr val="tx1"/>
              </a:solidFill>
              <a:latin typeface="+mn-lt"/>
            </a:rPr>
            <a:t>recommends </a:t>
          </a:r>
          <a:r>
            <a:rPr lang="en-US" b="1" dirty="0">
              <a:solidFill>
                <a:schemeClr val="tx1"/>
              </a:solidFill>
              <a:effectLst/>
              <a:latin typeface="+mn-lt"/>
              <a:ea typeface="Malgun Gothic" panose="020B0503020000020004" pitchFamily="34" charset="-127"/>
              <a:cs typeface="Calibri" panose="020F0502020204030204" pitchFamily="34" charset="0"/>
            </a:rPr>
            <a:t>(1C) </a:t>
          </a:r>
          <a:r>
            <a:rPr lang="en-US" dirty="0">
              <a:solidFill>
                <a:schemeClr val="tx1"/>
              </a:solidFill>
              <a:effectLst/>
              <a:latin typeface="+mn-lt"/>
              <a:ea typeface="Malgun Gothic" panose="020B0503020000020004" pitchFamily="34" charset="-127"/>
              <a:cs typeface="Calibri" panose="020F0502020204030204" pitchFamily="34" charset="0"/>
            </a:rPr>
            <a:t>that antipsychotic agents not be used to prevent delirium or hasten its resolution.</a:t>
          </a:r>
          <a:endParaRPr lang="en-US" dirty="0">
            <a:solidFill>
              <a:schemeClr val="tx1"/>
            </a:solidFill>
            <a:latin typeface="+mn-lt"/>
          </a:endParaRPr>
        </a:p>
      </dgm:t>
    </dgm:pt>
    <dgm:pt modelId="{921651E5-CAD9-804A-83B9-AD866863A16A}" type="parTrans" cxnId="{3D0D7379-BD18-4E47-B6F8-DD7DB955E5DE}">
      <dgm:prSet/>
      <dgm:spPr/>
      <dgm:t>
        <a:bodyPr/>
        <a:lstStyle/>
        <a:p>
          <a:endParaRPr lang="en-US"/>
        </a:p>
      </dgm:t>
    </dgm:pt>
    <dgm:pt modelId="{C551B9B0-792B-AD48-88C8-6055289C7F74}" type="sibTrans" cxnId="{3D0D7379-BD18-4E47-B6F8-DD7DB955E5DE}">
      <dgm:prSet/>
      <dgm:spPr/>
      <dgm:t>
        <a:bodyPr/>
        <a:lstStyle/>
        <a:p>
          <a:endParaRPr lang="en-US"/>
        </a:p>
      </dgm:t>
    </dgm:pt>
    <dgm:pt modelId="{0BF2F041-74D3-6C4F-83DD-1E5620231857}" type="pres">
      <dgm:prSet presAssocID="{C0EED357-2FB6-0441-965C-0AE760DA070A}" presName="linear" presStyleCnt="0">
        <dgm:presLayoutVars>
          <dgm:animLvl val="lvl"/>
          <dgm:resizeHandles val="exact"/>
        </dgm:presLayoutVars>
      </dgm:prSet>
      <dgm:spPr/>
    </dgm:pt>
    <dgm:pt modelId="{E7966456-3F65-8B4A-AECD-0EFAEF9FCA2B}" type="pres">
      <dgm:prSet presAssocID="{BCEE3937-4F13-2C48-89F1-D44FE6AA2195}" presName="parentText" presStyleLbl="node1" presStyleIdx="0" presStyleCnt="1">
        <dgm:presLayoutVars>
          <dgm:chMax val="0"/>
          <dgm:bulletEnabled val="1"/>
        </dgm:presLayoutVars>
      </dgm:prSet>
      <dgm:spPr/>
    </dgm:pt>
  </dgm:ptLst>
  <dgm:cxnLst>
    <dgm:cxn modelId="{3D0D7379-BD18-4E47-B6F8-DD7DB955E5DE}" srcId="{C0EED357-2FB6-0441-965C-0AE760DA070A}" destId="{BCEE3937-4F13-2C48-89F1-D44FE6AA2195}" srcOrd="0" destOrd="0" parTransId="{921651E5-CAD9-804A-83B9-AD866863A16A}" sibTransId="{C551B9B0-792B-AD48-88C8-6055289C7F74}"/>
    <dgm:cxn modelId="{8B2DDF9F-1C1A-6E4A-80E6-5C5CD2095F58}" type="presOf" srcId="{C0EED357-2FB6-0441-965C-0AE760DA070A}" destId="{0BF2F041-74D3-6C4F-83DD-1E5620231857}" srcOrd="0" destOrd="0" presId="urn:microsoft.com/office/officeart/2005/8/layout/vList2"/>
    <dgm:cxn modelId="{0B4D5DED-6A22-3C4C-A1DC-E51A2DCE9143}" type="presOf" srcId="{BCEE3937-4F13-2C48-89F1-D44FE6AA2195}" destId="{E7966456-3F65-8B4A-AECD-0EFAEF9FCA2B}" srcOrd="0" destOrd="0" presId="urn:microsoft.com/office/officeart/2005/8/layout/vList2"/>
    <dgm:cxn modelId="{99621CCC-3B35-C84D-876E-6D6B46813451}" type="presParOf" srcId="{0BF2F041-74D3-6C4F-83DD-1E5620231857}" destId="{E7966456-3F65-8B4A-AECD-0EFAEF9FCA2B}"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5C46525C-39C5-D240-B75D-DDBA96FB3C5A}" type="doc">
      <dgm:prSet loTypeId="urn:microsoft.com/office/officeart/2005/8/layout/equation2" loCatId="" qsTypeId="urn:microsoft.com/office/officeart/2005/8/quickstyle/simple3" qsCatId="simple" csTypeId="urn:microsoft.com/office/officeart/2005/8/colors/colorful3" csCatId="colorful" phldr="1"/>
      <dgm:spPr/>
      <dgm:t>
        <a:bodyPr/>
        <a:lstStyle/>
        <a:p>
          <a:endParaRPr lang="en-US"/>
        </a:p>
      </dgm:t>
    </dgm:pt>
    <dgm:pt modelId="{3A2EB67A-F86A-F846-942F-E0544B545C77}">
      <dgm:prSet custT="1"/>
      <dgm:spPr/>
      <dgm:t>
        <a:bodyPr/>
        <a:lstStyle/>
        <a:p>
          <a:r>
            <a:rPr lang="en-US" sz="1800" dirty="0"/>
            <a:t>Lack of evidence for benefits in preventing or treating delirium </a:t>
          </a:r>
        </a:p>
      </dgm:t>
    </dgm:pt>
    <dgm:pt modelId="{0B618299-51ED-DA40-8B9A-5B4A05878B2E}" type="parTrans" cxnId="{1F429E08-AA57-BB4C-80EF-6C07688F9874}">
      <dgm:prSet/>
      <dgm:spPr/>
      <dgm:t>
        <a:bodyPr/>
        <a:lstStyle/>
        <a:p>
          <a:endParaRPr lang="en-US" sz="2800"/>
        </a:p>
      </dgm:t>
    </dgm:pt>
    <dgm:pt modelId="{BFDC3658-C181-F74A-9335-E03AAA323E46}" type="sibTrans" cxnId="{1F429E08-AA57-BB4C-80EF-6C07688F9874}">
      <dgm:prSet custT="1"/>
      <dgm:spPr/>
      <dgm:t>
        <a:bodyPr/>
        <a:lstStyle/>
        <a:p>
          <a:endParaRPr lang="en-US" sz="1600"/>
        </a:p>
      </dgm:t>
    </dgm:pt>
    <dgm:pt modelId="{2EDCCE10-71C0-6E4B-A6E6-820814F81982}">
      <dgm:prSet custT="1"/>
      <dgm:spPr>
        <a:ln>
          <a:solidFill>
            <a:schemeClr val="accent1"/>
          </a:solidFill>
        </a:ln>
      </dgm:spPr>
      <dgm:t>
        <a:bodyPr/>
        <a:lstStyle/>
        <a:p>
          <a:r>
            <a:rPr lang="en-US" sz="1800" dirty="0"/>
            <a:t>Potential risks with antipsychotic medication treatment</a:t>
          </a:r>
        </a:p>
      </dgm:t>
    </dgm:pt>
    <dgm:pt modelId="{D091427F-E6C6-8745-BCA1-B2FC724A635F}" type="parTrans" cxnId="{B30C1009-5FE9-F744-8134-68E6A851D30B}">
      <dgm:prSet/>
      <dgm:spPr/>
      <dgm:t>
        <a:bodyPr/>
        <a:lstStyle/>
        <a:p>
          <a:endParaRPr lang="en-US" sz="2800"/>
        </a:p>
      </dgm:t>
    </dgm:pt>
    <dgm:pt modelId="{D5A8850F-2490-6146-BFDB-2AA50B07B8AD}" type="sibTrans" cxnId="{B30C1009-5FE9-F744-8134-68E6A851D30B}">
      <dgm:prSet custT="1"/>
      <dgm:spPr/>
      <dgm:t>
        <a:bodyPr/>
        <a:lstStyle/>
        <a:p>
          <a:endParaRPr lang="en-US" sz="1600"/>
        </a:p>
      </dgm:t>
    </dgm:pt>
    <dgm:pt modelId="{FCDF635F-5450-B64B-9AF1-43210CBC92CA}">
      <dgm:prSet custT="1"/>
      <dgm:spPr>
        <a:effectLst>
          <a:outerShdw blurRad="50800" dist="38100" dir="2700000" algn="tl" rotWithShape="0">
            <a:prstClr val="black">
              <a:alpha val="40000"/>
            </a:prstClr>
          </a:outerShdw>
        </a:effectLst>
      </dgm:spPr>
      <dgm:t>
        <a:bodyPr/>
        <a:lstStyle/>
        <a:p>
          <a:r>
            <a:rPr lang="en-US" sz="2000" b="1" dirty="0"/>
            <a:t>Use of an antipsychotic is NOT recommended to prevent or treat delirium.</a:t>
          </a:r>
        </a:p>
      </dgm:t>
    </dgm:pt>
    <dgm:pt modelId="{74A8E5C0-82F8-AE43-B69D-6BA06477335C}" type="parTrans" cxnId="{6D777FEC-4CB7-6844-8C69-61E044289037}">
      <dgm:prSet/>
      <dgm:spPr/>
      <dgm:t>
        <a:bodyPr/>
        <a:lstStyle/>
        <a:p>
          <a:endParaRPr lang="en-US" sz="2800"/>
        </a:p>
      </dgm:t>
    </dgm:pt>
    <dgm:pt modelId="{BBCD69F7-8E42-4A49-A822-86BC4624466D}" type="sibTrans" cxnId="{6D777FEC-4CB7-6844-8C69-61E044289037}">
      <dgm:prSet/>
      <dgm:spPr/>
      <dgm:t>
        <a:bodyPr/>
        <a:lstStyle/>
        <a:p>
          <a:endParaRPr lang="en-US" sz="2800"/>
        </a:p>
      </dgm:t>
    </dgm:pt>
    <dgm:pt modelId="{B7B4B35C-3A33-1D46-90BC-CB9E8ED6BE1F}" type="pres">
      <dgm:prSet presAssocID="{5C46525C-39C5-D240-B75D-DDBA96FB3C5A}" presName="Name0" presStyleCnt="0">
        <dgm:presLayoutVars>
          <dgm:dir/>
          <dgm:resizeHandles val="exact"/>
        </dgm:presLayoutVars>
      </dgm:prSet>
      <dgm:spPr/>
    </dgm:pt>
    <dgm:pt modelId="{9B0579D5-AD43-9B46-9258-35396774BA37}" type="pres">
      <dgm:prSet presAssocID="{5C46525C-39C5-D240-B75D-DDBA96FB3C5A}" presName="vNodes" presStyleCnt="0"/>
      <dgm:spPr/>
    </dgm:pt>
    <dgm:pt modelId="{31EF3932-73A9-564C-9555-6A5E1F474882}" type="pres">
      <dgm:prSet presAssocID="{3A2EB67A-F86A-F846-942F-E0544B545C77}" presName="node" presStyleLbl="node1" presStyleIdx="0" presStyleCnt="3" custScaleX="262784" custScaleY="108204" custLinFactNeighborX="-9311" custLinFactNeighborY="12297">
        <dgm:presLayoutVars>
          <dgm:bulletEnabled val="1"/>
        </dgm:presLayoutVars>
      </dgm:prSet>
      <dgm:spPr/>
    </dgm:pt>
    <dgm:pt modelId="{F79ACCE9-A1EC-AB43-96B8-910DC8A15DCB}" type="pres">
      <dgm:prSet presAssocID="{BFDC3658-C181-F74A-9335-E03AAA323E46}" presName="spacerT" presStyleCnt="0"/>
      <dgm:spPr/>
    </dgm:pt>
    <dgm:pt modelId="{A4187CDE-D084-4541-BF80-84F665B8D04D}" type="pres">
      <dgm:prSet presAssocID="{BFDC3658-C181-F74A-9335-E03AAA323E46}" presName="sibTrans" presStyleLbl="sibTrans2D1" presStyleIdx="0" presStyleCnt="2"/>
      <dgm:spPr/>
    </dgm:pt>
    <dgm:pt modelId="{D52315EA-C4B0-CF48-A57B-2C0B1232B1F4}" type="pres">
      <dgm:prSet presAssocID="{BFDC3658-C181-F74A-9335-E03AAA323E46}" presName="spacerB" presStyleCnt="0"/>
      <dgm:spPr/>
    </dgm:pt>
    <dgm:pt modelId="{85F36958-1D4C-6047-B144-A6138C9E9E42}" type="pres">
      <dgm:prSet presAssocID="{2EDCCE10-71C0-6E4B-A6E6-820814F81982}" presName="node" presStyleLbl="node1" presStyleIdx="1" presStyleCnt="3" custScaleX="281323" custScaleY="99615" custLinFactNeighborX="0" custLinFactNeighborY="10417">
        <dgm:presLayoutVars>
          <dgm:bulletEnabled val="1"/>
        </dgm:presLayoutVars>
      </dgm:prSet>
      <dgm:spPr/>
    </dgm:pt>
    <dgm:pt modelId="{2843D0C2-486B-CD45-A2F6-98EBAF00AF72}" type="pres">
      <dgm:prSet presAssocID="{5C46525C-39C5-D240-B75D-DDBA96FB3C5A}" presName="sibTransLast" presStyleLbl="sibTrans2D1" presStyleIdx="1" presStyleCnt="2" custAng="745538" custLinFactX="-5138" custLinFactNeighborX="-100000" custLinFactNeighborY="97469"/>
      <dgm:spPr/>
    </dgm:pt>
    <dgm:pt modelId="{5B3E7654-E4A5-CA45-AF9A-4F03E90B4B28}" type="pres">
      <dgm:prSet presAssocID="{5C46525C-39C5-D240-B75D-DDBA96FB3C5A}" presName="connectorText" presStyleLbl="sibTrans2D1" presStyleIdx="1" presStyleCnt="2"/>
      <dgm:spPr/>
    </dgm:pt>
    <dgm:pt modelId="{CFE6A357-70A0-9741-91A5-716603CB8C92}" type="pres">
      <dgm:prSet presAssocID="{5C46525C-39C5-D240-B75D-DDBA96FB3C5A}" presName="lastNode" presStyleLbl="node1" presStyleIdx="2" presStyleCnt="3" custScaleX="150578" custScaleY="56051" custLinFactNeighborX="-11871" custLinFactNeighborY="-37355">
        <dgm:presLayoutVars>
          <dgm:bulletEnabled val="1"/>
        </dgm:presLayoutVars>
      </dgm:prSet>
      <dgm:spPr>
        <a:prstGeom prst="hexagon">
          <a:avLst/>
        </a:prstGeom>
      </dgm:spPr>
    </dgm:pt>
  </dgm:ptLst>
  <dgm:cxnLst>
    <dgm:cxn modelId="{1F429E08-AA57-BB4C-80EF-6C07688F9874}" srcId="{5C46525C-39C5-D240-B75D-DDBA96FB3C5A}" destId="{3A2EB67A-F86A-F846-942F-E0544B545C77}" srcOrd="0" destOrd="0" parTransId="{0B618299-51ED-DA40-8B9A-5B4A05878B2E}" sibTransId="{BFDC3658-C181-F74A-9335-E03AAA323E46}"/>
    <dgm:cxn modelId="{B30C1009-5FE9-F744-8134-68E6A851D30B}" srcId="{5C46525C-39C5-D240-B75D-DDBA96FB3C5A}" destId="{2EDCCE10-71C0-6E4B-A6E6-820814F81982}" srcOrd="1" destOrd="0" parTransId="{D091427F-E6C6-8745-BCA1-B2FC724A635F}" sibTransId="{D5A8850F-2490-6146-BFDB-2AA50B07B8AD}"/>
    <dgm:cxn modelId="{68DBF713-3717-6E43-80F7-F9933B2267B7}" type="presOf" srcId="{3A2EB67A-F86A-F846-942F-E0544B545C77}" destId="{31EF3932-73A9-564C-9555-6A5E1F474882}" srcOrd="0" destOrd="0" presId="urn:microsoft.com/office/officeart/2005/8/layout/equation2"/>
    <dgm:cxn modelId="{A0256E23-6BBD-F14B-954F-2E5C07153716}" type="presOf" srcId="{D5A8850F-2490-6146-BFDB-2AA50B07B8AD}" destId="{2843D0C2-486B-CD45-A2F6-98EBAF00AF72}" srcOrd="0" destOrd="0" presId="urn:microsoft.com/office/officeart/2005/8/layout/equation2"/>
    <dgm:cxn modelId="{257D9F3D-9F24-4B4B-AAF8-33B5527B273C}" type="presOf" srcId="{D5A8850F-2490-6146-BFDB-2AA50B07B8AD}" destId="{5B3E7654-E4A5-CA45-AF9A-4F03E90B4B28}" srcOrd="1" destOrd="0" presId="urn:microsoft.com/office/officeart/2005/8/layout/equation2"/>
    <dgm:cxn modelId="{5FD22E45-85AF-D043-B9EC-1544C03B6FAC}" type="presOf" srcId="{5C46525C-39C5-D240-B75D-DDBA96FB3C5A}" destId="{B7B4B35C-3A33-1D46-90BC-CB9E8ED6BE1F}" srcOrd="0" destOrd="0" presId="urn:microsoft.com/office/officeart/2005/8/layout/equation2"/>
    <dgm:cxn modelId="{5ACC9772-A46F-944B-AF72-FE70D3420195}" type="presOf" srcId="{2EDCCE10-71C0-6E4B-A6E6-820814F81982}" destId="{85F36958-1D4C-6047-B144-A6138C9E9E42}" srcOrd="0" destOrd="0" presId="urn:microsoft.com/office/officeart/2005/8/layout/equation2"/>
    <dgm:cxn modelId="{2DFFE791-EC1C-734B-97C1-E681CA8B11E4}" type="presOf" srcId="{BFDC3658-C181-F74A-9335-E03AAA323E46}" destId="{A4187CDE-D084-4541-BF80-84F665B8D04D}" srcOrd="0" destOrd="0" presId="urn:microsoft.com/office/officeart/2005/8/layout/equation2"/>
    <dgm:cxn modelId="{22B94295-4715-154D-B840-DF46BC4AD199}" type="presOf" srcId="{FCDF635F-5450-B64B-9AF1-43210CBC92CA}" destId="{CFE6A357-70A0-9741-91A5-716603CB8C92}" srcOrd="0" destOrd="0" presId="urn:microsoft.com/office/officeart/2005/8/layout/equation2"/>
    <dgm:cxn modelId="{6D777FEC-4CB7-6844-8C69-61E044289037}" srcId="{5C46525C-39C5-D240-B75D-DDBA96FB3C5A}" destId="{FCDF635F-5450-B64B-9AF1-43210CBC92CA}" srcOrd="2" destOrd="0" parTransId="{74A8E5C0-82F8-AE43-B69D-6BA06477335C}" sibTransId="{BBCD69F7-8E42-4A49-A822-86BC4624466D}"/>
    <dgm:cxn modelId="{9116CFA4-3508-E542-8329-09536B605BC7}" type="presParOf" srcId="{B7B4B35C-3A33-1D46-90BC-CB9E8ED6BE1F}" destId="{9B0579D5-AD43-9B46-9258-35396774BA37}" srcOrd="0" destOrd="0" presId="urn:microsoft.com/office/officeart/2005/8/layout/equation2"/>
    <dgm:cxn modelId="{149E8DB7-D0BA-324D-B3C9-7BA0B0B004A3}" type="presParOf" srcId="{9B0579D5-AD43-9B46-9258-35396774BA37}" destId="{31EF3932-73A9-564C-9555-6A5E1F474882}" srcOrd="0" destOrd="0" presId="urn:microsoft.com/office/officeart/2005/8/layout/equation2"/>
    <dgm:cxn modelId="{FFF3A381-B09A-B748-B7B0-57134DCDB23C}" type="presParOf" srcId="{9B0579D5-AD43-9B46-9258-35396774BA37}" destId="{F79ACCE9-A1EC-AB43-96B8-910DC8A15DCB}" srcOrd="1" destOrd="0" presId="urn:microsoft.com/office/officeart/2005/8/layout/equation2"/>
    <dgm:cxn modelId="{3BAA99DC-BE50-994E-A4DF-9C76E1D27501}" type="presParOf" srcId="{9B0579D5-AD43-9B46-9258-35396774BA37}" destId="{A4187CDE-D084-4541-BF80-84F665B8D04D}" srcOrd="2" destOrd="0" presId="urn:microsoft.com/office/officeart/2005/8/layout/equation2"/>
    <dgm:cxn modelId="{5A6C877E-46CF-A54D-9C67-CBB44F73AD95}" type="presParOf" srcId="{9B0579D5-AD43-9B46-9258-35396774BA37}" destId="{D52315EA-C4B0-CF48-A57B-2C0B1232B1F4}" srcOrd="3" destOrd="0" presId="urn:microsoft.com/office/officeart/2005/8/layout/equation2"/>
    <dgm:cxn modelId="{6E31756A-651A-D14C-8F1B-19DECCC2C3C9}" type="presParOf" srcId="{9B0579D5-AD43-9B46-9258-35396774BA37}" destId="{85F36958-1D4C-6047-B144-A6138C9E9E42}" srcOrd="4" destOrd="0" presId="urn:microsoft.com/office/officeart/2005/8/layout/equation2"/>
    <dgm:cxn modelId="{718BE9A2-7A08-7647-AB90-42A6A184DF49}" type="presParOf" srcId="{B7B4B35C-3A33-1D46-90BC-CB9E8ED6BE1F}" destId="{2843D0C2-486B-CD45-A2F6-98EBAF00AF72}" srcOrd="1" destOrd="0" presId="urn:microsoft.com/office/officeart/2005/8/layout/equation2"/>
    <dgm:cxn modelId="{BD160F4E-E8F9-C949-B550-AF06B8C758BE}" type="presParOf" srcId="{2843D0C2-486B-CD45-A2F6-98EBAF00AF72}" destId="{5B3E7654-E4A5-CA45-AF9A-4F03E90B4B28}" srcOrd="0" destOrd="0" presId="urn:microsoft.com/office/officeart/2005/8/layout/equation2"/>
    <dgm:cxn modelId="{3113E2E0-FCC9-E749-99E8-0CC7247A8344}" type="presParOf" srcId="{B7B4B35C-3A33-1D46-90BC-CB9E8ED6BE1F}" destId="{CFE6A357-70A0-9741-91A5-716603CB8C92}" srcOrd="2" destOrd="0" presId="urn:microsoft.com/office/officeart/2005/8/layout/equati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C0EED357-2FB6-0441-965C-0AE760DA070A}" type="doc">
      <dgm:prSet loTypeId="urn:microsoft.com/office/officeart/2005/8/layout/vList2" loCatId="" qsTypeId="urn:microsoft.com/office/officeart/2005/8/quickstyle/simple1" qsCatId="simple" csTypeId="urn:microsoft.com/office/officeart/2005/8/colors/accent1_2" csCatId="accent1" phldr="1"/>
      <dgm:spPr/>
      <dgm:t>
        <a:bodyPr/>
        <a:lstStyle/>
        <a:p>
          <a:endParaRPr lang="en-US"/>
        </a:p>
      </dgm:t>
    </dgm:pt>
    <dgm:pt modelId="{BCEE3937-4F13-2C48-89F1-D44FE6AA2195}">
      <dgm:prSet phldrT="[Text]"/>
      <dgm:spPr>
        <a:noFill/>
        <a:ln>
          <a:solidFill>
            <a:srgbClr val="003399"/>
          </a:solidFill>
        </a:ln>
      </dgm:spPr>
      <dgm:t>
        <a:bodyPr/>
        <a:lstStyle/>
        <a:p>
          <a:r>
            <a:rPr lang="en-US" dirty="0">
              <a:solidFill>
                <a:schemeClr val="tx1"/>
              </a:solidFill>
              <a:latin typeface="+mn-lt"/>
            </a:rPr>
            <a:t>APA </a:t>
          </a:r>
          <a:r>
            <a:rPr lang="en-US" i="1" dirty="0">
              <a:solidFill>
                <a:schemeClr val="tx1"/>
              </a:solidFill>
              <a:latin typeface="+mn-lt"/>
            </a:rPr>
            <a:t>recommends </a:t>
          </a:r>
          <a:r>
            <a:rPr lang="en-US" b="1" dirty="0">
              <a:solidFill>
                <a:schemeClr val="tx1"/>
              </a:solidFill>
              <a:effectLst/>
              <a:latin typeface="+mn-lt"/>
              <a:ea typeface="Malgun Gothic" panose="020B0503020000020004" pitchFamily="34" charset="-127"/>
              <a:cs typeface="Calibri" panose="020F0502020204030204" pitchFamily="34" charset="0"/>
            </a:rPr>
            <a:t>(1C) </a:t>
          </a:r>
          <a:r>
            <a:rPr lang="en-US" dirty="0">
              <a:solidFill>
                <a:schemeClr val="tx1"/>
              </a:solidFill>
              <a:effectLst/>
              <a:latin typeface="+mn-lt"/>
              <a:ea typeface="Malgun Gothic" panose="020B0503020000020004" pitchFamily="34" charset="-127"/>
              <a:cs typeface="Calibri" panose="020F0502020204030204" pitchFamily="34" charset="0"/>
            </a:rPr>
            <a:t>that benzodiazepines not be used in patients with delirium or who are at risk for delirium, including those with preexisting cognitive impairment, unless there is a specific indication for their use.</a:t>
          </a:r>
          <a:endParaRPr lang="en-US" dirty="0">
            <a:solidFill>
              <a:schemeClr val="tx1"/>
            </a:solidFill>
            <a:latin typeface="+mn-lt"/>
          </a:endParaRPr>
        </a:p>
      </dgm:t>
    </dgm:pt>
    <dgm:pt modelId="{921651E5-CAD9-804A-83B9-AD866863A16A}" type="parTrans" cxnId="{3D0D7379-BD18-4E47-B6F8-DD7DB955E5DE}">
      <dgm:prSet/>
      <dgm:spPr/>
      <dgm:t>
        <a:bodyPr/>
        <a:lstStyle/>
        <a:p>
          <a:endParaRPr lang="en-US"/>
        </a:p>
      </dgm:t>
    </dgm:pt>
    <dgm:pt modelId="{C551B9B0-792B-AD48-88C8-6055289C7F74}" type="sibTrans" cxnId="{3D0D7379-BD18-4E47-B6F8-DD7DB955E5DE}">
      <dgm:prSet/>
      <dgm:spPr/>
      <dgm:t>
        <a:bodyPr/>
        <a:lstStyle/>
        <a:p>
          <a:endParaRPr lang="en-US"/>
        </a:p>
      </dgm:t>
    </dgm:pt>
    <dgm:pt modelId="{0BF2F041-74D3-6C4F-83DD-1E5620231857}" type="pres">
      <dgm:prSet presAssocID="{C0EED357-2FB6-0441-965C-0AE760DA070A}" presName="linear" presStyleCnt="0">
        <dgm:presLayoutVars>
          <dgm:animLvl val="lvl"/>
          <dgm:resizeHandles val="exact"/>
        </dgm:presLayoutVars>
      </dgm:prSet>
      <dgm:spPr/>
    </dgm:pt>
    <dgm:pt modelId="{E7966456-3F65-8B4A-AECD-0EFAEF9FCA2B}" type="pres">
      <dgm:prSet presAssocID="{BCEE3937-4F13-2C48-89F1-D44FE6AA2195}" presName="parentText" presStyleLbl="node1" presStyleIdx="0" presStyleCnt="1">
        <dgm:presLayoutVars>
          <dgm:chMax val="0"/>
          <dgm:bulletEnabled val="1"/>
        </dgm:presLayoutVars>
      </dgm:prSet>
      <dgm:spPr/>
    </dgm:pt>
  </dgm:ptLst>
  <dgm:cxnLst>
    <dgm:cxn modelId="{3D0D7379-BD18-4E47-B6F8-DD7DB955E5DE}" srcId="{C0EED357-2FB6-0441-965C-0AE760DA070A}" destId="{BCEE3937-4F13-2C48-89F1-D44FE6AA2195}" srcOrd="0" destOrd="0" parTransId="{921651E5-CAD9-804A-83B9-AD866863A16A}" sibTransId="{C551B9B0-792B-AD48-88C8-6055289C7F74}"/>
    <dgm:cxn modelId="{8B2DDF9F-1C1A-6E4A-80E6-5C5CD2095F58}" type="presOf" srcId="{C0EED357-2FB6-0441-965C-0AE760DA070A}" destId="{0BF2F041-74D3-6C4F-83DD-1E5620231857}" srcOrd="0" destOrd="0" presId="urn:microsoft.com/office/officeart/2005/8/layout/vList2"/>
    <dgm:cxn modelId="{0B4D5DED-6A22-3C4C-A1DC-E51A2DCE9143}" type="presOf" srcId="{BCEE3937-4F13-2C48-89F1-D44FE6AA2195}" destId="{E7966456-3F65-8B4A-AECD-0EFAEF9FCA2B}" srcOrd="0" destOrd="0" presId="urn:microsoft.com/office/officeart/2005/8/layout/vList2"/>
    <dgm:cxn modelId="{99621CCC-3B35-C84D-876E-6D6B46813451}" type="presParOf" srcId="{0BF2F041-74D3-6C4F-83DD-1E5620231857}" destId="{E7966456-3F65-8B4A-AECD-0EFAEF9FCA2B}"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C0EED357-2FB6-0441-965C-0AE760DA070A}" type="doc">
      <dgm:prSet loTypeId="urn:microsoft.com/office/officeart/2005/8/layout/vList2" loCatId="" qsTypeId="urn:microsoft.com/office/officeart/2005/8/quickstyle/simple1" qsCatId="simple" csTypeId="urn:microsoft.com/office/officeart/2005/8/colors/accent1_2" csCatId="accent1" phldr="1"/>
      <dgm:spPr/>
      <dgm:t>
        <a:bodyPr/>
        <a:lstStyle/>
        <a:p>
          <a:endParaRPr lang="en-US"/>
        </a:p>
      </dgm:t>
    </dgm:pt>
    <dgm:pt modelId="{BCEE3937-4F13-2C48-89F1-D44FE6AA2195}">
      <dgm:prSet phldrT="[Text]"/>
      <dgm:spPr>
        <a:noFill/>
        <a:ln>
          <a:solidFill>
            <a:srgbClr val="003399"/>
          </a:solidFill>
        </a:ln>
      </dgm:spPr>
      <dgm:t>
        <a:bodyPr/>
        <a:lstStyle/>
        <a:p>
          <a:r>
            <a:rPr lang="en-US" dirty="0">
              <a:solidFill>
                <a:schemeClr val="tx1"/>
              </a:solidFill>
              <a:effectLst/>
              <a:latin typeface="+mn-lt"/>
              <a:ea typeface="Malgun Gothic" panose="020B0503020000020004" pitchFamily="34" charset="-127"/>
              <a:cs typeface="Calibri" panose="020F0502020204030204" pitchFamily="34" charset="0"/>
            </a:rPr>
            <a:t>APA </a:t>
          </a:r>
          <a:r>
            <a:rPr lang="en-US" i="1" dirty="0">
              <a:solidFill>
                <a:schemeClr val="tx1"/>
              </a:solidFill>
              <a:effectLst/>
              <a:latin typeface="+mn-lt"/>
              <a:ea typeface="Malgun Gothic" panose="020B0503020000020004" pitchFamily="34" charset="-127"/>
              <a:cs typeface="Calibri" panose="020F0502020204030204" pitchFamily="34" charset="0"/>
            </a:rPr>
            <a:t>suggests</a:t>
          </a:r>
          <a:r>
            <a:rPr lang="en-US" dirty="0">
              <a:solidFill>
                <a:schemeClr val="tx1"/>
              </a:solidFill>
              <a:effectLst/>
              <a:latin typeface="+mn-lt"/>
              <a:ea typeface="Malgun Gothic" panose="020B0503020000020004" pitchFamily="34" charset="-127"/>
              <a:cs typeface="Calibri" panose="020F0502020204030204" pitchFamily="34" charset="0"/>
            </a:rPr>
            <a:t> </a:t>
          </a:r>
          <a:r>
            <a:rPr lang="en-US" b="1" dirty="0">
              <a:solidFill>
                <a:schemeClr val="tx1"/>
              </a:solidFill>
              <a:effectLst/>
              <a:latin typeface="+mn-lt"/>
              <a:ea typeface="Malgun Gothic" panose="020B0503020000020004" pitchFamily="34" charset="-127"/>
              <a:cs typeface="Calibri" panose="020F0502020204030204" pitchFamily="34" charset="0"/>
            </a:rPr>
            <a:t>(2B) </a:t>
          </a:r>
          <a:r>
            <a:rPr lang="en-US" dirty="0">
              <a:solidFill>
                <a:schemeClr val="tx1"/>
              </a:solidFill>
              <a:effectLst/>
              <a:latin typeface="+mn-lt"/>
              <a:ea typeface="Malgun Gothic" panose="020B0503020000020004" pitchFamily="34" charset="-127"/>
              <a:cs typeface="Calibri" panose="020F0502020204030204" pitchFamily="34" charset="0"/>
            </a:rPr>
            <a:t>that dexmedetomidine be used rather than other sedating agents to prevent delirium in patients who are undergoing major surgery or receiving mechanical ventilation in a critical care setting.</a:t>
          </a:r>
          <a:endParaRPr lang="en-US" dirty="0">
            <a:solidFill>
              <a:schemeClr val="tx1"/>
            </a:solidFill>
            <a:latin typeface="+mn-lt"/>
          </a:endParaRPr>
        </a:p>
      </dgm:t>
    </dgm:pt>
    <dgm:pt modelId="{921651E5-CAD9-804A-83B9-AD866863A16A}" type="parTrans" cxnId="{3D0D7379-BD18-4E47-B6F8-DD7DB955E5DE}">
      <dgm:prSet/>
      <dgm:spPr/>
      <dgm:t>
        <a:bodyPr/>
        <a:lstStyle/>
        <a:p>
          <a:endParaRPr lang="en-US"/>
        </a:p>
      </dgm:t>
    </dgm:pt>
    <dgm:pt modelId="{C551B9B0-792B-AD48-88C8-6055289C7F74}" type="sibTrans" cxnId="{3D0D7379-BD18-4E47-B6F8-DD7DB955E5DE}">
      <dgm:prSet/>
      <dgm:spPr/>
      <dgm:t>
        <a:bodyPr/>
        <a:lstStyle/>
        <a:p>
          <a:endParaRPr lang="en-US"/>
        </a:p>
      </dgm:t>
    </dgm:pt>
    <dgm:pt modelId="{0BF2F041-74D3-6C4F-83DD-1E5620231857}" type="pres">
      <dgm:prSet presAssocID="{C0EED357-2FB6-0441-965C-0AE760DA070A}" presName="linear" presStyleCnt="0">
        <dgm:presLayoutVars>
          <dgm:animLvl val="lvl"/>
          <dgm:resizeHandles val="exact"/>
        </dgm:presLayoutVars>
      </dgm:prSet>
      <dgm:spPr/>
    </dgm:pt>
    <dgm:pt modelId="{E7966456-3F65-8B4A-AECD-0EFAEF9FCA2B}" type="pres">
      <dgm:prSet presAssocID="{BCEE3937-4F13-2C48-89F1-D44FE6AA2195}" presName="parentText" presStyleLbl="node1" presStyleIdx="0" presStyleCnt="1">
        <dgm:presLayoutVars>
          <dgm:chMax val="0"/>
          <dgm:bulletEnabled val="1"/>
        </dgm:presLayoutVars>
      </dgm:prSet>
      <dgm:spPr/>
    </dgm:pt>
  </dgm:ptLst>
  <dgm:cxnLst>
    <dgm:cxn modelId="{3D0D7379-BD18-4E47-B6F8-DD7DB955E5DE}" srcId="{C0EED357-2FB6-0441-965C-0AE760DA070A}" destId="{BCEE3937-4F13-2C48-89F1-D44FE6AA2195}" srcOrd="0" destOrd="0" parTransId="{921651E5-CAD9-804A-83B9-AD866863A16A}" sibTransId="{C551B9B0-792B-AD48-88C8-6055289C7F74}"/>
    <dgm:cxn modelId="{8B2DDF9F-1C1A-6E4A-80E6-5C5CD2095F58}" type="presOf" srcId="{C0EED357-2FB6-0441-965C-0AE760DA070A}" destId="{0BF2F041-74D3-6C4F-83DD-1E5620231857}" srcOrd="0" destOrd="0" presId="urn:microsoft.com/office/officeart/2005/8/layout/vList2"/>
    <dgm:cxn modelId="{0B4D5DED-6A22-3C4C-A1DC-E51A2DCE9143}" type="presOf" srcId="{BCEE3937-4F13-2C48-89F1-D44FE6AA2195}" destId="{E7966456-3F65-8B4A-AECD-0EFAEF9FCA2B}" srcOrd="0" destOrd="0" presId="urn:microsoft.com/office/officeart/2005/8/layout/vList2"/>
    <dgm:cxn modelId="{99621CCC-3B35-C84D-876E-6D6B46813451}" type="presParOf" srcId="{0BF2F041-74D3-6C4F-83DD-1E5620231857}" destId="{E7966456-3F65-8B4A-AECD-0EFAEF9FCA2B}"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BCAE3FD-0BC4-EF45-8EEC-01B34A097C6B}"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n-US"/>
        </a:p>
      </dgm:t>
    </dgm:pt>
    <dgm:pt modelId="{CFDEB665-2E78-9641-B258-5D183E03F5BC}">
      <dgm:prSet custT="1"/>
      <dgm:spPr>
        <a:noFill/>
        <a:ln>
          <a:solidFill>
            <a:schemeClr val="accent1">
              <a:lumMod val="20000"/>
              <a:lumOff val="80000"/>
            </a:schemeClr>
          </a:solidFill>
        </a:ln>
      </dgm:spPr>
      <dgm:t>
        <a:bodyPr/>
        <a:lstStyle/>
        <a:p>
          <a:r>
            <a:rPr lang="en-US" sz="1600" dirty="0">
              <a:solidFill>
                <a:schemeClr val="tx1"/>
              </a:solidFill>
            </a:rPr>
            <a:t>Poorer patient outcomes: greater mortality, longer hospital stay, risk of  prolonged cognitive impairment </a:t>
          </a:r>
        </a:p>
      </dgm:t>
    </dgm:pt>
    <dgm:pt modelId="{8007034D-9564-5648-B651-640CCA6098CC}" type="parTrans" cxnId="{ED9465F9-5094-7E45-83C0-B3948537EFF1}">
      <dgm:prSet/>
      <dgm:spPr/>
      <dgm:t>
        <a:bodyPr/>
        <a:lstStyle/>
        <a:p>
          <a:endParaRPr lang="en-US"/>
        </a:p>
      </dgm:t>
    </dgm:pt>
    <dgm:pt modelId="{74508BF7-425C-424F-91BC-A87FD364DBCD}" type="sibTrans" cxnId="{ED9465F9-5094-7E45-83C0-B3948537EFF1}">
      <dgm:prSet/>
      <dgm:spPr/>
      <dgm:t>
        <a:bodyPr/>
        <a:lstStyle/>
        <a:p>
          <a:endParaRPr lang="en-US"/>
        </a:p>
      </dgm:t>
    </dgm:pt>
    <dgm:pt modelId="{038C6A74-99C1-9D47-9158-43D6794BE295}">
      <dgm:prSet custT="1"/>
      <dgm:spPr>
        <a:noFill/>
        <a:ln>
          <a:solidFill>
            <a:schemeClr val="accent1">
              <a:lumMod val="20000"/>
              <a:lumOff val="80000"/>
            </a:schemeClr>
          </a:solidFill>
        </a:ln>
      </dgm:spPr>
      <dgm:t>
        <a:bodyPr/>
        <a:lstStyle/>
        <a:p>
          <a:r>
            <a:rPr lang="en-US" sz="1600" dirty="0">
              <a:solidFill>
                <a:schemeClr val="tx1"/>
              </a:solidFill>
            </a:rPr>
            <a:t>Added costs of delirium in the US: $6.6 to $82.4 billion annually for hospitalized inpatients and $32.9 billion annually for post-operative patients as of 2019</a:t>
          </a:r>
        </a:p>
      </dgm:t>
    </dgm:pt>
    <dgm:pt modelId="{D0D62DA9-725C-3E49-877C-8EB0C8086E91}" type="parTrans" cxnId="{C241CE6B-2EDD-C845-B9DB-4ABC9258441E}">
      <dgm:prSet/>
      <dgm:spPr/>
      <dgm:t>
        <a:bodyPr/>
        <a:lstStyle/>
        <a:p>
          <a:endParaRPr lang="en-US"/>
        </a:p>
      </dgm:t>
    </dgm:pt>
    <dgm:pt modelId="{3B36B98A-17F7-8348-BA4C-1FE2C39D02B1}" type="sibTrans" cxnId="{C241CE6B-2EDD-C845-B9DB-4ABC9258441E}">
      <dgm:prSet/>
      <dgm:spPr/>
      <dgm:t>
        <a:bodyPr/>
        <a:lstStyle/>
        <a:p>
          <a:endParaRPr lang="en-US"/>
        </a:p>
      </dgm:t>
    </dgm:pt>
    <dgm:pt modelId="{8F368820-B9A9-5A45-9384-CEE4EF8C6E83}">
      <dgm:prSet custT="1"/>
      <dgm:spPr>
        <a:noFill/>
        <a:ln>
          <a:solidFill>
            <a:schemeClr val="accent1">
              <a:lumMod val="20000"/>
              <a:lumOff val="80000"/>
            </a:schemeClr>
          </a:solidFill>
        </a:ln>
      </dgm:spPr>
      <dgm:t>
        <a:bodyPr/>
        <a:lstStyle/>
        <a:p>
          <a:r>
            <a:rPr lang="en-US" sz="1600" dirty="0">
              <a:solidFill>
                <a:schemeClr val="tx1"/>
              </a:solidFill>
            </a:rPr>
            <a:t>Patients with hyperactive delirium need at least 240 minutes of additional personnel time expended each day of hospitalization </a:t>
          </a:r>
        </a:p>
      </dgm:t>
    </dgm:pt>
    <dgm:pt modelId="{2105755F-E394-FC41-A605-BAB9E50DFD17}" type="parTrans" cxnId="{029C67F7-BCD3-BD47-9B3E-93D26F8B9426}">
      <dgm:prSet/>
      <dgm:spPr/>
      <dgm:t>
        <a:bodyPr/>
        <a:lstStyle/>
        <a:p>
          <a:endParaRPr lang="en-US"/>
        </a:p>
      </dgm:t>
    </dgm:pt>
    <dgm:pt modelId="{975629BC-79FC-444E-9EC4-98F1ADA378ED}" type="sibTrans" cxnId="{029C67F7-BCD3-BD47-9B3E-93D26F8B9426}">
      <dgm:prSet/>
      <dgm:spPr/>
      <dgm:t>
        <a:bodyPr/>
        <a:lstStyle/>
        <a:p>
          <a:endParaRPr lang="en-US"/>
        </a:p>
      </dgm:t>
    </dgm:pt>
    <dgm:pt modelId="{652CC2C5-C97D-A44D-9FE8-E7FB62F6C884}">
      <dgm:prSet custT="1"/>
      <dgm:spPr>
        <a:noFill/>
        <a:ln>
          <a:solidFill>
            <a:schemeClr val="accent1">
              <a:lumMod val="20000"/>
              <a:lumOff val="80000"/>
            </a:schemeClr>
          </a:solidFill>
        </a:ln>
      </dgm:spPr>
      <dgm:t>
        <a:bodyPr/>
        <a:lstStyle/>
        <a:p>
          <a:r>
            <a:rPr lang="en-US" sz="1600" dirty="0">
              <a:solidFill>
                <a:schemeClr val="tx1"/>
              </a:solidFill>
            </a:rPr>
            <a:t>Significant impact of delirium on patients and caregivers: psychosocial distress (anxiety, depression, PTSD), persistent cognitive effects, added healthcare costs</a:t>
          </a:r>
        </a:p>
      </dgm:t>
    </dgm:pt>
    <dgm:pt modelId="{F21261C1-0833-6845-9A54-4885258B629A}" type="parTrans" cxnId="{E795703B-9C44-614A-A360-41DF3D7FE25B}">
      <dgm:prSet/>
      <dgm:spPr/>
      <dgm:t>
        <a:bodyPr/>
        <a:lstStyle/>
        <a:p>
          <a:endParaRPr lang="en-US"/>
        </a:p>
      </dgm:t>
    </dgm:pt>
    <dgm:pt modelId="{E0034E8D-8B41-6D4A-A8D1-14472AE0582C}" type="sibTrans" cxnId="{E795703B-9C44-614A-A360-41DF3D7FE25B}">
      <dgm:prSet/>
      <dgm:spPr/>
      <dgm:t>
        <a:bodyPr/>
        <a:lstStyle/>
        <a:p>
          <a:endParaRPr lang="en-US"/>
        </a:p>
      </dgm:t>
    </dgm:pt>
    <dgm:pt modelId="{6F87D3FF-49F1-7E47-8137-684A01589BE1}" type="pres">
      <dgm:prSet presAssocID="{3BCAE3FD-0BC4-EF45-8EEC-01B34A097C6B}" presName="composite" presStyleCnt="0">
        <dgm:presLayoutVars>
          <dgm:chMax val="5"/>
          <dgm:dir/>
          <dgm:animLvl val="ctr"/>
          <dgm:resizeHandles val="exact"/>
        </dgm:presLayoutVars>
      </dgm:prSet>
      <dgm:spPr/>
    </dgm:pt>
    <dgm:pt modelId="{E69A9B1F-55D6-6E4D-A04F-8FE93D642A03}" type="pres">
      <dgm:prSet presAssocID="{3BCAE3FD-0BC4-EF45-8EEC-01B34A097C6B}" presName="cycle" presStyleCnt="0"/>
      <dgm:spPr/>
    </dgm:pt>
    <dgm:pt modelId="{B21BC161-DE59-1448-9271-E7A9CA19FC35}" type="pres">
      <dgm:prSet presAssocID="{3BCAE3FD-0BC4-EF45-8EEC-01B34A097C6B}" presName="centerShape" presStyleCnt="0"/>
      <dgm:spPr/>
    </dgm:pt>
    <dgm:pt modelId="{915D0E57-FF5B-8C4B-82B3-7404015C7F4D}" type="pres">
      <dgm:prSet presAssocID="{3BCAE3FD-0BC4-EF45-8EEC-01B34A097C6B}" presName="connSite" presStyleLbl="node1" presStyleIdx="0" presStyleCnt="5"/>
      <dgm:spPr/>
    </dgm:pt>
    <dgm:pt modelId="{02FE8C8A-799A-EF47-9F34-E508FADCD853}" type="pres">
      <dgm:prSet presAssocID="{3BCAE3FD-0BC4-EF45-8EEC-01B34A097C6B}" presName="visible" presStyleLbl="node1" presStyleIdx="0" presStyleCnt="5" custScaleX="114323" custScaleY="103346" custLinFactNeighborX="16744" custLinFactNeighborY="6819"/>
      <dgm:spPr>
        <a:blipFill>
          <a:blip xmlns:r="http://schemas.openxmlformats.org/officeDocument/2006/relationships" r:embed="rId1"/>
          <a:srcRect/>
          <a:stretch>
            <a:fillRect l="-25000" r="-25000"/>
          </a:stretch>
        </a:blipFill>
      </dgm:spPr>
      <dgm:extLst>
        <a:ext uri="{E40237B7-FDA0-4F09-8148-C483321AD2D9}">
          <dgm14:cNvPr xmlns:dgm14="http://schemas.microsoft.com/office/drawing/2010/diagram" id="0" name="" descr="Elderly person in a wheelchair"/>
        </a:ext>
      </dgm:extLst>
    </dgm:pt>
    <dgm:pt modelId="{D6F2A3E6-7566-CB41-9708-DE220ED5B4C8}" type="pres">
      <dgm:prSet presAssocID="{8007034D-9564-5648-B651-640CCA6098CC}" presName="Name25" presStyleLbl="parChTrans1D1" presStyleIdx="0" presStyleCnt="4"/>
      <dgm:spPr/>
    </dgm:pt>
    <dgm:pt modelId="{05C4D4E4-21F7-7242-BA63-0AD691412273}" type="pres">
      <dgm:prSet presAssocID="{CFDEB665-2E78-9641-B258-5D183E03F5BC}" presName="node" presStyleCnt="0"/>
      <dgm:spPr/>
    </dgm:pt>
    <dgm:pt modelId="{A8BD6A6C-83D9-CF4A-91DB-92D05E0CDF39}" type="pres">
      <dgm:prSet presAssocID="{CFDEB665-2E78-9641-B258-5D183E03F5BC}" presName="parentNode" presStyleLbl="node1" presStyleIdx="1" presStyleCnt="5" custScaleX="474018" custScaleY="125003" custLinFactX="-81197" custLinFactNeighborX="-100000" custLinFactNeighborY="24146">
        <dgm:presLayoutVars>
          <dgm:chMax val="1"/>
          <dgm:bulletEnabled val="1"/>
        </dgm:presLayoutVars>
      </dgm:prSet>
      <dgm:spPr>
        <a:prstGeom prst="roundRect">
          <a:avLst/>
        </a:prstGeom>
      </dgm:spPr>
    </dgm:pt>
    <dgm:pt modelId="{4BBBEACF-DCA4-3F45-BA03-A471DB618B07}" type="pres">
      <dgm:prSet presAssocID="{CFDEB665-2E78-9641-B258-5D183E03F5BC}" presName="childNode" presStyleLbl="revTx" presStyleIdx="0" presStyleCnt="0">
        <dgm:presLayoutVars>
          <dgm:bulletEnabled val="1"/>
        </dgm:presLayoutVars>
      </dgm:prSet>
      <dgm:spPr/>
    </dgm:pt>
    <dgm:pt modelId="{19B12E61-B6FB-9A4A-889E-8BE41BF333AC}" type="pres">
      <dgm:prSet presAssocID="{D0D62DA9-725C-3E49-877C-8EB0C8086E91}" presName="Name25" presStyleLbl="parChTrans1D1" presStyleIdx="1" presStyleCnt="4"/>
      <dgm:spPr/>
    </dgm:pt>
    <dgm:pt modelId="{C6DE80EB-968E-AE4F-9743-31C380BF685E}" type="pres">
      <dgm:prSet presAssocID="{038C6A74-99C1-9D47-9158-43D6794BE295}" presName="node" presStyleCnt="0"/>
      <dgm:spPr/>
    </dgm:pt>
    <dgm:pt modelId="{AA06F9CC-A99F-A84F-BC7C-87D0BEA55671}" type="pres">
      <dgm:prSet presAssocID="{038C6A74-99C1-9D47-9158-43D6794BE295}" presName="parentNode" presStyleLbl="node1" presStyleIdx="2" presStyleCnt="5" custScaleX="514739" custScaleY="165078" custLinFactX="178154" custLinFactNeighborX="200000" custLinFactNeighborY="-31201">
        <dgm:presLayoutVars>
          <dgm:chMax val="1"/>
          <dgm:bulletEnabled val="1"/>
        </dgm:presLayoutVars>
      </dgm:prSet>
      <dgm:spPr>
        <a:prstGeom prst="roundRect">
          <a:avLst/>
        </a:prstGeom>
      </dgm:spPr>
    </dgm:pt>
    <dgm:pt modelId="{2103F2EF-44EF-844B-B736-4594D53499D8}" type="pres">
      <dgm:prSet presAssocID="{038C6A74-99C1-9D47-9158-43D6794BE295}" presName="childNode" presStyleLbl="revTx" presStyleIdx="0" presStyleCnt="0">
        <dgm:presLayoutVars>
          <dgm:bulletEnabled val="1"/>
        </dgm:presLayoutVars>
      </dgm:prSet>
      <dgm:spPr/>
    </dgm:pt>
    <dgm:pt modelId="{7DB730DC-43F5-B44A-867B-01FD4B539EA9}" type="pres">
      <dgm:prSet presAssocID="{2105755F-E394-FC41-A605-BAB9E50DFD17}" presName="Name25" presStyleLbl="parChTrans1D1" presStyleIdx="2" presStyleCnt="4"/>
      <dgm:spPr/>
    </dgm:pt>
    <dgm:pt modelId="{D2A4C484-7442-6947-B163-21C5119FA89D}" type="pres">
      <dgm:prSet presAssocID="{8F368820-B9A9-5A45-9384-CEE4EF8C6E83}" presName="node" presStyleCnt="0"/>
      <dgm:spPr/>
    </dgm:pt>
    <dgm:pt modelId="{D67CE532-894A-E243-B586-C9F4377318AF}" type="pres">
      <dgm:prSet presAssocID="{8F368820-B9A9-5A45-9384-CEE4EF8C6E83}" presName="parentNode" presStyleLbl="node1" presStyleIdx="3" presStyleCnt="5" custScaleX="516222" custScaleY="124503" custLinFactX="-73685" custLinFactY="1766" custLinFactNeighborX="-100000" custLinFactNeighborY="100000">
        <dgm:presLayoutVars>
          <dgm:chMax val="1"/>
          <dgm:bulletEnabled val="1"/>
        </dgm:presLayoutVars>
      </dgm:prSet>
      <dgm:spPr>
        <a:prstGeom prst="roundRect">
          <a:avLst/>
        </a:prstGeom>
      </dgm:spPr>
    </dgm:pt>
    <dgm:pt modelId="{E330C81A-CF40-E34B-B3E5-9C07E2DB908D}" type="pres">
      <dgm:prSet presAssocID="{8F368820-B9A9-5A45-9384-CEE4EF8C6E83}" presName="childNode" presStyleLbl="revTx" presStyleIdx="0" presStyleCnt="0">
        <dgm:presLayoutVars>
          <dgm:bulletEnabled val="1"/>
        </dgm:presLayoutVars>
      </dgm:prSet>
      <dgm:spPr/>
    </dgm:pt>
    <dgm:pt modelId="{305FFDF1-B49A-A14C-8D74-C046314DD1B0}" type="pres">
      <dgm:prSet presAssocID="{F21261C1-0833-6845-9A54-4885258B629A}" presName="Name25" presStyleLbl="parChTrans1D1" presStyleIdx="3" presStyleCnt="4"/>
      <dgm:spPr/>
    </dgm:pt>
    <dgm:pt modelId="{50A333EC-559E-6F4A-B2EC-4FEB35C27F3A}" type="pres">
      <dgm:prSet presAssocID="{652CC2C5-C97D-A44D-9FE8-E7FB62F6C884}" presName="node" presStyleCnt="0"/>
      <dgm:spPr/>
    </dgm:pt>
    <dgm:pt modelId="{E7AB0A8C-5482-D04F-B53D-5A210F690491}" type="pres">
      <dgm:prSet presAssocID="{652CC2C5-C97D-A44D-9FE8-E7FB62F6C884}" presName="parentNode" presStyleLbl="node1" presStyleIdx="4" presStyleCnt="5" custScaleX="483244" custScaleY="165260" custLinFactX="200000" custLinFactNeighborX="241681" custLinFactNeighborY="-73157">
        <dgm:presLayoutVars>
          <dgm:chMax val="1"/>
          <dgm:bulletEnabled val="1"/>
        </dgm:presLayoutVars>
      </dgm:prSet>
      <dgm:spPr>
        <a:prstGeom prst="roundRect">
          <a:avLst/>
        </a:prstGeom>
      </dgm:spPr>
    </dgm:pt>
    <dgm:pt modelId="{796A72FE-34D6-9444-8EF1-437796B4BD44}" type="pres">
      <dgm:prSet presAssocID="{652CC2C5-C97D-A44D-9FE8-E7FB62F6C884}" presName="childNode" presStyleLbl="revTx" presStyleIdx="0" presStyleCnt="0">
        <dgm:presLayoutVars>
          <dgm:bulletEnabled val="1"/>
        </dgm:presLayoutVars>
      </dgm:prSet>
      <dgm:spPr/>
    </dgm:pt>
  </dgm:ptLst>
  <dgm:cxnLst>
    <dgm:cxn modelId="{17416E11-24CF-114D-B262-100C9FDAD905}" type="presOf" srcId="{3BCAE3FD-0BC4-EF45-8EEC-01B34A097C6B}" destId="{6F87D3FF-49F1-7E47-8137-684A01589BE1}" srcOrd="0" destOrd="0" presId="urn:microsoft.com/office/officeart/2005/8/layout/radial2"/>
    <dgm:cxn modelId="{90A9B112-5A3A-3442-B557-BAF245717E73}" type="presOf" srcId="{2105755F-E394-FC41-A605-BAB9E50DFD17}" destId="{7DB730DC-43F5-B44A-867B-01FD4B539EA9}" srcOrd="0" destOrd="0" presId="urn:microsoft.com/office/officeart/2005/8/layout/radial2"/>
    <dgm:cxn modelId="{01084719-A069-FA42-B5F6-3119E9824861}" type="presOf" srcId="{038C6A74-99C1-9D47-9158-43D6794BE295}" destId="{AA06F9CC-A99F-A84F-BC7C-87D0BEA55671}" srcOrd="0" destOrd="0" presId="urn:microsoft.com/office/officeart/2005/8/layout/radial2"/>
    <dgm:cxn modelId="{BDE78927-0F34-8244-8521-40EA0585B3B8}" type="presOf" srcId="{F21261C1-0833-6845-9A54-4885258B629A}" destId="{305FFDF1-B49A-A14C-8D74-C046314DD1B0}" srcOrd="0" destOrd="0" presId="urn:microsoft.com/office/officeart/2005/8/layout/radial2"/>
    <dgm:cxn modelId="{71AA392B-771C-1344-A6EB-D52EA4F57222}" type="presOf" srcId="{652CC2C5-C97D-A44D-9FE8-E7FB62F6C884}" destId="{E7AB0A8C-5482-D04F-B53D-5A210F690491}" srcOrd="0" destOrd="0" presId="urn:microsoft.com/office/officeart/2005/8/layout/radial2"/>
    <dgm:cxn modelId="{E795703B-9C44-614A-A360-41DF3D7FE25B}" srcId="{3BCAE3FD-0BC4-EF45-8EEC-01B34A097C6B}" destId="{652CC2C5-C97D-A44D-9FE8-E7FB62F6C884}" srcOrd="3" destOrd="0" parTransId="{F21261C1-0833-6845-9A54-4885258B629A}" sibTransId="{E0034E8D-8B41-6D4A-A8D1-14472AE0582C}"/>
    <dgm:cxn modelId="{E5F4213C-8EFB-DA43-90DD-0D8F52A4987E}" type="presOf" srcId="{8F368820-B9A9-5A45-9384-CEE4EF8C6E83}" destId="{D67CE532-894A-E243-B586-C9F4377318AF}" srcOrd="0" destOrd="0" presId="urn:microsoft.com/office/officeart/2005/8/layout/radial2"/>
    <dgm:cxn modelId="{C241CE6B-2EDD-C845-B9DB-4ABC9258441E}" srcId="{3BCAE3FD-0BC4-EF45-8EEC-01B34A097C6B}" destId="{038C6A74-99C1-9D47-9158-43D6794BE295}" srcOrd="1" destOrd="0" parTransId="{D0D62DA9-725C-3E49-877C-8EB0C8086E91}" sibTransId="{3B36B98A-17F7-8348-BA4C-1FE2C39D02B1}"/>
    <dgm:cxn modelId="{1D6D57A2-8B00-544C-A818-1ABD2EBDDAB4}" type="presOf" srcId="{CFDEB665-2E78-9641-B258-5D183E03F5BC}" destId="{A8BD6A6C-83D9-CF4A-91DB-92D05E0CDF39}" srcOrd="0" destOrd="0" presId="urn:microsoft.com/office/officeart/2005/8/layout/radial2"/>
    <dgm:cxn modelId="{985288A9-5500-C549-850C-A3EBD3A060D0}" type="presOf" srcId="{D0D62DA9-725C-3E49-877C-8EB0C8086E91}" destId="{19B12E61-B6FB-9A4A-889E-8BE41BF333AC}" srcOrd="0" destOrd="0" presId="urn:microsoft.com/office/officeart/2005/8/layout/radial2"/>
    <dgm:cxn modelId="{4620FFC2-5FAE-1B4E-904D-08F84D5D16CF}" type="presOf" srcId="{8007034D-9564-5648-B651-640CCA6098CC}" destId="{D6F2A3E6-7566-CB41-9708-DE220ED5B4C8}" srcOrd="0" destOrd="0" presId="urn:microsoft.com/office/officeart/2005/8/layout/radial2"/>
    <dgm:cxn modelId="{029C67F7-BCD3-BD47-9B3E-93D26F8B9426}" srcId="{3BCAE3FD-0BC4-EF45-8EEC-01B34A097C6B}" destId="{8F368820-B9A9-5A45-9384-CEE4EF8C6E83}" srcOrd="2" destOrd="0" parTransId="{2105755F-E394-FC41-A605-BAB9E50DFD17}" sibTransId="{975629BC-79FC-444E-9EC4-98F1ADA378ED}"/>
    <dgm:cxn modelId="{ED9465F9-5094-7E45-83C0-B3948537EFF1}" srcId="{3BCAE3FD-0BC4-EF45-8EEC-01B34A097C6B}" destId="{CFDEB665-2E78-9641-B258-5D183E03F5BC}" srcOrd="0" destOrd="0" parTransId="{8007034D-9564-5648-B651-640CCA6098CC}" sibTransId="{74508BF7-425C-424F-91BC-A87FD364DBCD}"/>
    <dgm:cxn modelId="{A00A2F0E-45BF-0244-A5E8-27BB892B9A75}" type="presParOf" srcId="{6F87D3FF-49F1-7E47-8137-684A01589BE1}" destId="{E69A9B1F-55D6-6E4D-A04F-8FE93D642A03}" srcOrd="0" destOrd="0" presId="urn:microsoft.com/office/officeart/2005/8/layout/radial2"/>
    <dgm:cxn modelId="{2375F6FB-E5DC-DD47-B158-0D1147931BA7}" type="presParOf" srcId="{E69A9B1F-55D6-6E4D-A04F-8FE93D642A03}" destId="{B21BC161-DE59-1448-9271-E7A9CA19FC35}" srcOrd="0" destOrd="0" presId="urn:microsoft.com/office/officeart/2005/8/layout/radial2"/>
    <dgm:cxn modelId="{8B862B21-2331-7346-B29E-E97755A75020}" type="presParOf" srcId="{B21BC161-DE59-1448-9271-E7A9CA19FC35}" destId="{915D0E57-FF5B-8C4B-82B3-7404015C7F4D}" srcOrd="0" destOrd="0" presId="urn:microsoft.com/office/officeart/2005/8/layout/radial2"/>
    <dgm:cxn modelId="{F406FA11-185F-464A-A792-B18A77D5D07F}" type="presParOf" srcId="{B21BC161-DE59-1448-9271-E7A9CA19FC35}" destId="{02FE8C8A-799A-EF47-9F34-E508FADCD853}" srcOrd="1" destOrd="0" presId="urn:microsoft.com/office/officeart/2005/8/layout/radial2"/>
    <dgm:cxn modelId="{825789C3-97C7-5349-83C1-DF106A4E8F9A}" type="presParOf" srcId="{E69A9B1F-55D6-6E4D-A04F-8FE93D642A03}" destId="{D6F2A3E6-7566-CB41-9708-DE220ED5B4C8}" srcOrd="1" destOrd="0" presId="urn:microsoft.com/office/officeart/2005/8/layout/radial2"/>
    <dgm:cxn modelId="{733D910B-A544-CD42-AA77-C36FCCEBA584}" type="presParOf" srcId="{E69A9B1F-55D6-6E4D-A04F-8FE93D642A03}" destId="{05C4D4E4-21F7-7242-BA63-0AD691412273}" srcOrd="2" destOrd="0" presId="urn:microsoft.com/office/officeart/2005/8/layout/radial2"/>
    <dgm:cxn modelId="{AED0E8D5-DBB3-EF4A-B1DF-FF90C88F433A}" type="presParOf" srcId="{05C4D4E4-21F7-7242-BA63-0AD691412273}" destId="{A8BD6A6C-83D9-CF4A-91DB-92D05E0CDF39}" srcOrd="0" destOrd="0" presId="urn:microsoft.com/office/officeart/2005/8/layout/radial2"/>
    <dgm:cxn modelId="{220AF47F-7012-1A4F-BADB-97204F5E4CD6}" type="presParOf" srcId="{05C4D4E4-21F7-7242-BA63-0AD691412273}" destId="{4BBBEACF-DCA4-3F45-BA03-A471DB618B07}" srcOrd="1" destOrd="0" presId="urn:microsoft.com/office/officeart/2005/8/layout/radial2"/>
    <dgm:cxn modelId="{0A688953-0851-2144-AEA3-F0D0B861B7DD}" type="presParOf" srcId="{E69A9B1F-55D6-6E4D-A04F-8FE93D642A03}" destId="{19B12E61-B6FB-9A4A-889E-8BE41BF333AC}" srcOrd="3" destOrd="0" presId="urn:microsoft.com/office/officeart/2005/8/layout/radial2"/>
    <dgm:cxn modelId="{0169528A-0F31-DB4D-8E2A-BC89F51CC6A3}" type="presParOf" srcId="{E69A9B1F-55D6-6E4D-A04F-8FE93D642A03}" destId="{C6DE80EB-968E-AE4F-9743-31C380BF685E}" srcOrd="4" destOrd="0" presId="urn:microsoft.com/office/officeart/2005/8/layout/radial2"/>
    <dgm:cxn modelId="{90FBD4C9-1CDB-5B4A-9645-914C622DCF8B}" type="presParOf" srcId="{C6DE80EB-968E-AE4F-9743-31C380BF685E}" destId="{AA06F9CC-A99F-A84F-BC7C-87D0BEA55671}" srcOrd="0" destOrd="0" presId="urn:microsoft.com/office/officeart/2005/8/layout/radial2"/>
    <dgm:cxn modelId="{7BF017C4-7931-A64C-A8B6-C651EC5F7F04}" type="presParOf" srcId="{C6DE80EB-968E-AE4F-9743-31C380BF685E}" destId="{2103F2EF-44EF-844B-B736-4594D53499D8}" srcOrd="1" destOrd="0" presId="urn:microsoft.com/office/officeart/2005/8/layout/radial2"/>
    <dgm:cxn modelId="{BD34B528-905F-0541-9239-BA773828A32C}" type="presParOf" srcId="{E69A9B1F-55D6-6E4D-A04F-8FE93D642A03}" destId="{7DB730DC-43F5-B44A-867B-01FD4B539EA9}" srcOrd="5" destOrd="0" presId="urn:microsoft.com/office/officeart/2005/8/layout/radial2"/>
    <dgm:cxn modelId="{CED72877-5AE7-4C46-8D09-677B88C9EFB7}" type="presParOf" srcId="{E69A9B1F-55D6-6E4D-A04F-8FE93D642A03}" destId="{D2A4C484-7442-6947-B163-21C5119FA89D}" srcOrd="6" destOrd="0" presId="urn:microsoft.com/office/officeart/2005/8/layout/radial2"/>
    <dgm:cxn modelId="{2C5694E4-576E-DB4B-A888-70755E7C2E5D}" type="presParOf" srcId="{D2A4C484-7442-6947-B163-21C5119FA89D}" destId="{D67CE532-894A-E243-B586-C9F4377318AF}" srcOrd="0" destOrd="0" presId="urn:microsoft.com/office/officeart/2005/8/layout/radial2"/>
    <dgm:cxn modelId="{21BC659E-1B50-D942-9850-4B92D777793B}" type="presParOf" srcId="{D2A4C484-7442-6947-B163-21C5119FA89D}" destId="{E330C81A-CF40-E34B-B3E5-9C07E2DB908D}" srcOrd="1" destOrd="0" presId="urn:microsoft.com/office/officeart/2005/8/layout/radial2"/>
    <dgm:cxn modelId="{1C88BC7A-11DB-FF48-993D-A96C4B02DEE6}" type="presParOf" srcId="{E69A9B1F-55D6-6E4D-A04F-8FE93D642A03}" destId="{305FFDF1-B49A-A14C-8D74-C046314DD1B0}" srcOrd="7" destOrd="0" presId="urn:microsoft.com/office/officeart/2005/8/layout/radial2"/>
    <dgm:cxn modelId="{60630C35-70EF-7641-AEEC-B182D46FC6F4}" type="presParOf" srcId="{E69A9B1F-55D6-6E4D-A04F-8FE93D642A03}" destId="{50A333EC-559E-6F4A-B2EC-4FEB35C27F3A}" srcOrd="8" destOrd="0" presId="urn:microsoft.com/office/officeart/2005/8/layout/radial2"/>
    <dgm:cxn modelId="{8EC1ED61-CA0D-E748-9E72-57739DC0A522}" type="presParOf" srcId="{50A333EC-559E-6F4A-B2EC-4FEB35C27F3A}" destId="{E7AB0A8C-5482-D04F-B53D-5A210F690491}" srcOrd="0" destOrd="0" presId="urn:microsoft.com/office/officeart/2005/8/layout/radial2"/>
    <dgm:cxn modelId="{34E05F08-8CC5-E849-BEF6-5F619448F767}" type="presParOf" srcId="{50A333EC-559E-6F4A-B2EC-4FEB35C27F3A}" destId="{796A72FE-34D6-9444-8EF1-437796B4BD44}" srcOrd="1" destOrd="0" presId="urn:microsoft.com/office/officeart/2005/8/layout/radial2"/>
  </dgm:cxnLst>
  <dgm:bg>
    <a:noFill/>
  </dgm:bg>
  <dgm:whole>
    <a:ln>
      <a:solidFill>
        <a:schemeClr val="accent1">
          <a:lumMod val="20000"/>
          <a:lumOff val="80000"/>
        </a:schemeClr>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C0EED357-2FB6-0441-965C-0AE760DA070A}" type="doc">
      <dgm:prSet loTypeId="urn:microsoft.com/office/officeart/2005/8/layout/vList2" loCatId="" qsTypeId="urn:microsoft.com/office/officeart/2005/8/quickstyle/simple1" qsCatId="simple" csTypeId="urn:microsoft.com/office/officeart/2005/8/colors/accent1_2" csCatId="accent1" phldr="1"/>
      <dgm:spPr/>
      <dgm:t>
        <a:bodyPr/>
        <a:lstStyle/>
        <a:p>
          <a:endParaRPr lang="en-US"/>
        </a:p>
      </dgm:t>
    </dgm:pt>
    <dgm:pt modelId="{BCEE3937-4F13-2C48-89F1-D44FE6AA2195}">
      <dgm:prSet phldrT="[Text]"/>
      <dgm:spPr>
        <a:noFill/>
        <a:ln>
          <a:solidFill>
            <a:srgbClr val="003399"/>
          </a:solidFill>
        </a:ln>
      </dgm:spPr>
      <dgm:t>
        <a:bodyPr/>
        <a:lstStyle/>
        <a:p>
          <a:r>
            <a:rPr lang="en-US" dirty="0">
              <a:solidFill>
                <a:schemeClr val="tx1"/>
              </a:solidFill>
              <a:effectLst/>
              <a:latin typeface="+mn-lt"/>
              <a:ea typeface="Malgun Gothic" panose="020B0503020000020004" pitchFamily="34" charset="-127"/>
              <a:cs typeface="Calibri" panose="020F0502020204030204" pitchFamily="34" charset="0"/>
            </a:rPr>
            <a:t>APA </a:t>
          </a:r>
          <a:r>
            <a:rPr lang="en-US" i="1" dirty="0">
              <a:solidFill>
                <a:schemeClr val="tx1"/>
              </a:solidFill>
              <a:effectLst/>
              <a:latin typeface="+mn-lt"/>
              <a:ea typeface="Malgun Gothic" panose="020B0503020000020004" pitchFamily="34" charset="-127"/>
              <a:cs typeface="Calibri" panose="020F0502020204030204" pitchFamily="34" charset="0"/>
            </a:rPr>
            <a:t>suggests</a:t>
          </a:r>
          <a:r>
            <a:rPr lang="en-US" dirty="0">
              <a:solidFill>
                <a:schemeClr val="tx1"/>
              </a:solidFill>
              <a:effectLst/>
              <a:latin typeface="+mn-lt"/>
              <a:ea typeface="Malgun Gothic" panose="020B0503020000020004" pitchFamily="34" charset="-127"/>
              <a:cs typeface="Calibri" panose="020F0502020204030204" pitchFamily="34" charset="0"/>
            </a:rPr>
            <a:t> </a:t>
          </a:r>
          <a:r>
            <a:rPr lang="en-US" b="1" dirty="0">
              <a:solidFill>
                <a:schemeClr val="tx1"/>
              </a:solidFill>
              <a:effectLst/>
              <a:latin typeface="+mn-lt"/>
              <a:ea typeface="Malgun Gothic" panose="020B0503020000020004" pitchFamily="34" charset="-127"/>
              <a:cs typeface="Calibri" panose="020F0502020204030204" pitchFamily="34" charset="0"/>
            </a:rPr>
            <a:t>(2C) </a:t>
          </a:r>
          <a:r>
            <a:rPr lang="en-US" dirty="0">
              <a:solidFill>
                <a:schemeClr val="tx1"/>
              </a:solidFill>
              <a:effectLst/>
              <a:latin typeface="+mn-lt"/>
              <a:ea typeface="Malgun Gothic" panose="020B0503020000020004" pitchFamily="34" charset="-127"/>
              <a:cs typeface="Calibri" panose="020F0502020204030204" pitchFamily="34" charset="0"/>
            </a:rPr>
            <a:t>that when patients with delirium are sedated for mechanical ventilation in a critical care setting, dexmedetomidine be used rather than other sedating agents.</a:t>
          </a:r>
          <a:endParaRPr lang="en-US" dirty="0">
            <a:solidFill>
              <a:schemeClr val="tx1"/>
            </a:solidFill>
            <a:latin typeface="+mn-lt"/>
          </a:endParaRPr>
        </a:p>
      </dgm:t>
    </dgm:pt>
    <dgm:pt modelId="{921651E5-CAD9-804A-83B9-AD866863A16A}" type="parTrans" cxnId="{3D0D7379-BD18-4E47-B6F8-DD7DB955E5DE}">
      <dgm:prSet/>
      <dgm:spPr/>
      <dgm:t>
        <a:bodyPr/>
        <a:lstStyle/>
        <a:p>
          <a:endParaRPr lang="en-US"/>
        </a:p>
      </dgm:t>
    </dgm:pt>
    <dgm:pt modelId="{C551B9B0-792B-AD48-88C8-6055289C7F74}" type="sibTrans" cxnId="{3D0D7379-BD18-4E47-B6F8-DD7DB955E5DE}">
      <dgm:prSet/>
      <dgm:spPr/>
      <dgm:t>
        <a:bodyPr/>
        <a:lstStyle/>
        <a:p>
          <a:endParaRPr lang="en-US"/>
        </a:p>
      </dgm:t>
    </dgm:pt>
    <dgm:pt modelId="{0BF2F041-74D3-6C4F-83DD-1E5620231857}" type="pres">
      <dgm:prSet presAssocID="{C0EED357-2FB6-0441-965C-0AE760DA070A}" presName="linear" presStyleCnt="0">
        <dgm:presLayoutVars>
          <dgm:animLvl val="lvl"/>
          <dgm:resizeHandles val="exact"/>
        </dgm:presLayoutVars>
      </dgm:prSet>
      <dgm:spPr/>
    </dgm:pt>
    <dgm:pt modelId="{E7966456-3F65-8B4A-AECD-0EFAEF9FCA2B}" type="pres">
      <dgm:prSet presAssocID="{BCEE3937-4F13-2C48-89F1-D44FE6AA2195}" presName="parentText" presStyleLbl="node1" presStyleIdx="0" presStyleCnt="1">
        <dgm:presLayoutVars>
          <dgm:chMax val="0"/>
          <dgm:bulletEnabled val="1"/>
        </dgm:presLayoutVars>
      </dgm:prSet>
      <dgm:spPr/>
    </dgm:pt>
  </dgm:ptLst>
  <dgm:cxnLst>
    <dgm:cxn modelId="{3D0D7379-BD18-4E47-B6F8-DD7DB955E5DE}" srcId="{C0EED357-2FB6-0441-965C-0AE760DA070A}" destId="{BCEE3937-4F13-2C48-89F1-D44FE6AA2195}" srcOrd="0" destOrd="0" parTransId="{921651E5-CAD9-804A-83B9-AD866863A16A}" sibTransId="{C551B9B0-792B-AD48-88C8-6055289C7F74}"/>
    <dgm:cxn modelId="{8B2DDF9F-1C1A-6E4A-80E6-5C5CD2095F58}" type="presOf" srcId="{C0EED357-2FB6-0441-965C-0AE760DA070A}" destId="{0BF2F041-74D3-6C4F-83DD-1E5620231857}" srcOrd="0" destOrd="0" presId="urn:microsoft.com/office/officeart/2005/8/layout/vList2"/>
    <dgm:cxn modelId="{0B4D5DED-6A22-3C4C-A1DC-E51A2DCE9143}" type="presOf" srcId="{BCEE3937-4F13-2C48-89F1-D44FE6AA2195}" destId="{E7966456-3F65-8B4A-AECD-0EFAEF9FCA2B}" srcOrd="0" destOrd="0" presId="urn:microsoft.com/office/officeart/2005/8/layout/vList2"/>
    <dgm:cxn modelId="{99621CCC-3B35-C84D-876E-6D6B46813451}" type="presParOf" srcId="{0BF2F041-74D3-6C4F-83DD-1E5620231857}" destId="{E7966456-3F65-8B4A-AECD-0EFAEF9FCA2B}"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6492C29D-8418-C048-A13B-FA81FC12DAE8}" type="doc">
      <dgm:prSet loTypeId="urn:microsoft.com/office/officeart/2009/3/layout/DescendingProcess" loCatId="" qsTypeId="urn:microsoft.com/office/officeart/2005/8/quickstyle/simple4" qsCatId="simple" csTypeId="urn:microsoft.com/office/officeart/2005/8/colors/colorful3" csCatId="colorful" phldr="1"/>
      <dgm:spPr/>
      <dgm:t>
        <a:bodyPr/>
        <a:lstStyle/>
        <a:p>
          <a:endParaRPr lang="en-US"/>
        </a:p>
      </dgm:t>
    </dgm:pt>
    <dgm:pt modelId="{4070ACA6-3E05-D941-8FC7-CC10C90D2899}">
      <dgm:prSet custT="1"/>
      <dgm:spPr/>
      <dgm:t>
        <a:bodyPr/>
        <a:lstStyle/>
        <a:p>
          <a:pPr algn="l"/>
          <a:r>
            <a:rPr lang="en-US" sz="2000" dirty="0"/>
            <a:t>- Shorter periods of mechanical ventilation and shorter ICU/hospital length of stay vs. placebo or other sedations in some studies</a:t>
          </a:r>
        </a:p>
      </dgm:t>
    </dgm:pt>
    <dgm:pt modelId="{A82182B1-93DF-0A46-B4D1-E7F9BEB6286C}" type="parTrans" cxnId="{78D495C8-C51B-8642-B97D-86577A61FBC4}">
      <dgm:prSet/>
      <dgm:spPr/>
      <dgm:t>
        <a:bodyPr/>
        <a:lstStyle/>
        <a:p>
          <a:endParaRPr lang="en-US"/>
        </a:p>
      </dgm:t>
    </dgm:pt>
    <dgm:pt modelId="{7B8C4D25-DC42-C74D-B725-90310AA98906}" type="sibTrans" cxnId="{78D495C8-C51B-8642-B97D-86577A61FBC4}">
      <dgm:prSet/>
      <dgm:spPr/>
      <dgm:t>
        <a:bodyPr/>
        <a:lstStyle/>
        <a:p>
          <a:endParaRPr lang="en-US"/>
        </a:p>
      </dgm:t>
    </dgm:pt>
    <dgm:pt modelId="{BBDFF29B-151D-2E41-829A-61DC91C15AC9}">
      <dgm:prSet custT="1"/>
      <dgm:spPr/>
      <dgm:t>
        <a:bodyPr/>
        <a:lstStyle/>
        <a:p>
          <a:pPr algn="r"/>
          <a:r>
            <a:rPr lang="en-US" sz="2000" dirty="0"/>
            <a:t>- Faster resolution of delirium and fewer days with delirium in mechanically ventilated critical care patients</a:t>
          </a:r>
        </a:p>
      </dgm:t>
    </dgm:pt>
    <dgm:pt modelId="{27476142-114C-1E48-AF95-8DCED5F9BA97}" type="parTrans" cxnId="{457820A1-8D12-FF4A-9877-0D29B788A963}">
      <dgm:prSet/>
      <dgm:spPr/>
      <dgm:t>
        <a:bodyPr/>
        <a:lstStyle/>
        <a:p>
          <a:endParaRPr lang="en-US"/>
        </a:p>
      </dgm:t>
    </dgm:pt>
    <dgm:pt modelId="{284DC81B-15FC-C84D-854A-9373BD51C442}" type="sibTrans" cxnId="{457820A1-8D12-FF4A-9877-0D29B788A963}">
      <dgm:prSet/>
      <dgm:spPr/>
      <dgm:t>
        <a:bodyPr/>
        <a:lstStyle/>
        <a:p>
          <a:endParaRPr lang="en-US"/>
        </a:p>
      </dgm:t>
    </dgm:pt>
    <dgm:pt modelId="{31646C55-C73A-6444-8FFE-1DACDE1D5367}">
      <dgm:prSet custT="1"/>
      <dgm:spPr/>
      <dgm:t>
        <a:bodyPr/>
        <a:lstStyle/>
        <a:p>
          <a:pPr algn="l"/>
          <a:r>
            <a:rPr lang="en-US" sz="2000" dirty="0"/>
            <a:t>- Produces light sedation (helpful in facilitating early mobilization) without amnesia</a:t>
          </a:r>
        </a:p>
      </dgm:t>
    </dgm:pt>
    <dgm:pt modelId="{5599456E-CBBC-7D41-9B3D-1367EF1F6618}" type="parTrans" cxnId="{88BB2D57-B5E0-8B4B-8674-4BB8FC7E9DFE}">
      <dgm:prSet/>
      <dgm:spPr/>
      <dgm:t>
        <a:bodyPr/>
        <a:lstStyle/>
        <a:p>
          <a:endParaRPr lang="en-US"/>
        </a:p>
      </dgm:t>
    </dgm:pt>
    <dgm:pt modelId="{E6320680-DDC1-B54F-8FFE-B5E10C4A3761}" type="sibTrans" cxnId="{88BB2D57-B5E0-8B4B-8674-4BB8FC7E9DFE}">
      <dgm:prSet/>
      <dgm:spPr/>
      <dgm:t>
        <a:bodyPr/>
        <a:lstStyle/>
        <a:p>
          <a:endParaRPr lang="en-US"/>
        </a:p>
      </dgm:t>
    </dgm:pt>
    <dgm:pt modelId="{454485FC-33DA-D343-AB3B-D88EB62F0BAD}">
      <dgm:prSet custT="1"/>
      <dgm:spPr/>
      <dgm:t>
        <a:bodyPr/>
        <a:lstStyle/>
        <a:p>
          <a:pPr algn="r"/>
          <a:r>
            <a:rPr lang="en-US" sz="2000" dirty="0"/>
            <a:t>- Lower incidence of delirium vs. other sedating medications</a:t>
          </a:r>
        </a:p>
      </dgm:t>
    </dgm:pt>
    <dgm:pt modelId="{66A2B40D-DEC7-DC47-9EE2-02065A11AACB}" type="parTrans" cxnId="{141754C8-0214-A040-BD40-309C1A6A132F}">
      <dgm:prSet/>
      <dgm:spPr/>
      <dgm:t>
        <a:bodyPr/>
        <a:lstStyle/>
        <a:p>
          <a:endParaRPr lang="en-US"/>
        </a:p>
      </dgm:t>
    </dgm:pt>
    <dgm:pt modelId="{8062659B-E35D-1642-9267-B3DA9CB204C7}" type="sibTrans" cxnId="{141754C8-0214-A040-BD40-309C1A6A132F}">
      <dgm:prSet/>
      <dgm:spPr/>
      <dgm:t>
        <a:bodyPr/>
        <a:lstStyle/>
        <a:p>
          <a:endParaRPr lang="en-US"/>
        </a:p>
      </dgm:t>
    </dgm:pt>
    <dgm:pt modelId="{D8D15993-CFCD-EE45-8D16-6E9A5D649D9E}" type="pres">
      <dgm:prSet presAssocID="{6492C29D-8418-C048-A13B-FA81FC12DAE8}" presName="Name0" presStyleCnt="0">
        <dgm:presLayoutVars>
          <dgm:chMax val="7"/>
          <dgm:chPref val="5"/>
        </dgm:presLayoutVars>
      </dgm:prSet>
      <dgm:spPr/>
    </dgm:pt>
    <dgm:pt modelId="{B0DE3F53-6E92-A147-A5AA-CA02FDC89A1B}" type="pres">
      <dgm:prSet presAssocID="{6492C29D-8418-C048-A13B-FA81FC12DAE8}" presName="arrowNode" presStyleLbl="node1" presStyleIdx="0" presStyleCnt="1" custScaleX="88068" custScaleY="91162" custLinFactNeighborX="-14282" custLinFactNeighborY="13984"/>
      <dgm:spPr/>
    </dgm:pt>
    <dgm:pt modelId="{1C2A38A4-21EB-E04A-BDD2-74AC9884FF54}" type="pres">
      <dgm:prSet presAssocID="{454485FC-33DA-D343-AB3B-D88EB62F0BAD}" presName="txNode1" presStyleLbl="revTx" presStyleIdx="0" presStyleCnt="4" custScaleX="261698" custScaleY="105701" custLinFactNeighborX="-94022" custLinFactNeighborY="50387">
        <dgm:presLayoutVars>
          <dgm:bulletEnabled val="1"/>
        </dgm:presLayoutVars>
      </dgm:prSet>
      <dgm:spPr/>
    </dgm:pt>
    <dgm:pt modelId="{E2F44743-124C-9647-9C07-302E5951E04D}" type="pres">
      <dgm:prSet presAssocID="{4070ACA6-3E05-D941-8FC7-CC10C90D2899}" presName="txNode2" presStyleLbl="revTx" presStyleIdx="1" presStyleCnt="4" custScaleX="165563" custScaleY="277315" custLinFactNeighborX="37701" custLinFactNeighborY="-6775">
        <dgm:presLayoutVars>
          <dgm:bulletEnabled val="1"/>
        </dgm:presLayoutVars>
      </dgm:prSet>
      <dgm:spPr/>
    </dgm:pt>
    <dgm:pt modelId="{1DFEEF2F-DAAC-7941-BB2E-3B73837EDC8E}" type="pres">
      <dgm:prSet presAssocID="{7B8C4D25-DC42-C74D-B725-90310AA98906}" presName="dotNode2" presStyleCnt="0"/>
      <dgm:spPr/>
    </dgm:pt>
    <dgm:pt modelId="{703B0902-630E-BC47-985C-0005D7D2F9B6}" type="pres">
      <dgm:prSet presAssocID="{7B8C4D25-DC42-C74D-B725-90310AA98906}" presName="dotRepeatNode" presStyleLbl="fgShp" presStyleIdx="0" presStyleCnt="2" custLinFactX="-200000" custLinFactY="241008" custLinFactNeighborX="-225893" custLinFactNeighborY="300000"/>
      <dgm:spPr/>
    </dgm:pt>
    <dgm:pt modelId="{262F3256-C7B2-0C49-8555-4FD44903B08E}" type="pres">
      <dgm:prSet presAssocID="{BBDFF29B-151D-2E41-829A-61DC91C15AC9}" presName="txNode3" presStyleLbl="revTx" presStyleIdx="2" presStyleCnt="4" custScaleX="133300" custScaleY="349410" custLinFactY="35658" custLinFactNeighborX="-87949" custLinFactNeighborY="100000">
        <dgm:presLayoutVars>
          <dgm:bulletEnabled val="1"/>
        </dgm:presLayoutVars>
      </dgm:prSet>
      <dgm:spPr/>
    </dgm:pt>
    <dgm:pt modelId="{6DA78BDD-D959-584D-9C23-4B66791DA6EA}" type="pres">
      <dgm:prSet presAssocID="{284DC81B-15FC-C84D-854A-9373BD51C442}" presName="dotNode3" presStyleCnt="0"/>
      <dgm:spPr/>
    </dgm:pt>
    <dgm:pt modelId="{011B8E0C-4B51-6141-91B4-73CDA8404521}" type="pres">
      <dgm:prSet presAssocID="{284DC81B-15FC-C84D-854A-9373BD51C442}" presName="dotRepeatNode" presStyleLbl="fgShp" presStyleIdx="1" presStyleCnt="2" custLinFactX="-251982" custLinFactY="215735" custLinFactNeighborX="-300000" custLinFactNeighborY="300000"/>
      <dgm:spPr/>
    </dgm:pt>
    <dgm:pt modelId="{BE017A13-64A4-6A4F-9AAA-63B74F3DD3F7}" type="pres">
      <dgm:prSet presAssocID="{31646C55-C73A-6444-8FFE-1DACDE1D5367}" presName="txNode4" presStyleLbl="revTx" presStyleIdx="3" presStyleCnt="4" custScaleX="156031" custScaleY="218415" custLinFactNeighborX="72990" custLinFactNeighborY="-81229">
        <dgm:presLayoutVars>
          <dgm:bulletEnabled val="1"/>
        </dgm:presLayoutVars>
      </dgm:prSet>
      <dgm:spPr/>
    </dgm:pt>
  </dgm:ptLst>
  <dgm:cxnLst>
    <dgm:cxn modelId="{204A7E67-1D6A-7443-A15E-0275C502DC31}" type="presOf" srcId="{7B8C4D25-DC42-C74D-B725-90310AA98906}" destId="{703B0902-630E-BC47-985C-0005D7D2F9B6}" srcOrd="0" destOrd="0" presId="urn:microsoft.com/office/officeart/2009/3/layout/DescendingProcess"/>
    <dgm:cxn modelId="{5C939F48-C3D8-454A-95F1-C35226A5B4F3}" type="presOf" srcId="{BBDFF29B-151D-2E41-829A-61DC91C15AC9}" destId="{262F3256-C7B2-0C49-8555-4FD44903B08E}" srcOrd="0" destOrd="0" presId="urn:microsoft.com/office/officeart/2009/3/layout/DescendingProcess"/>
    <dgm:cxn modelId="{C73F366A-60FE-6E41-86B4-10C0461CD852}" type="presOf" srcId="{284DC81B-15FC-C84D-854A-9373BD51C442}" destId="{011B8E0C-4B51-6141-91B4-73CDA8404521}" srcOrd="0" destOrd="0" presId="urn:microsoft.com/office/officeart/2009/3/layout/DescendingProcess"/>
    <dgm:cxn modelId="{BF4FA46A-D6C4-E546-AA31-EBCC3B0B00BF}" type="presOf" srcId="{6492C29D-8418-C048-A13B-FA81FC12DAE8}" destId="{D8D15993-CFCD-EE45-8D16-6E9A5D649D9E}" srcOrd="0" destOrd="0" presId="urn:microsoft.com/office/officeart/2009/3/layout/DescendingProcess"/>
    <dgm:cxn modelId="{88BB2D57-B5E0-8B4B-8674-4BB8FC7E9DFE}" srcId="{6492C29D-8418-C048-A13B-FA81FC12DAE8}" destId="{31646C55-C73A-6444-8FFE-1DACDE1D5367}" srcOrd="3" destOrd="0" parTransId="{5599456E-CBBC-7D41-9B3D-1367EF1F6618}" sibTransId="{E6320680-DDC1-B54F-8FFE-B5E10C4A3761}"/>
    <dgm:cxn modelId="{457820A1-8D12-FF4A-9877-0D29B788A963}" srcId="{6492C29D-8418-C048-A13B-FA81FC12DAE8}" destId="{BBDFF29B-151D-2E41-829A-61DC91C15AC9}" srcOrd="2" destOrd="0" parTransId="{27476142-114C-1E48-AF95-8DCED5F9BA97}" sibTransId="{284DC81B-15FC-C84D-854A-9373BD51C442}"/>
    <dgm:cxn modelId="{F08CD5BF-8D56-3C4E-B904-875F7F64BF36}" type="presOf" srcId="{31646C55-C73A-6444-8FFE-1DACDE1D5367}" destId="{BE017A13-64A4-6A4F-9AAA-63B74F3DD3F7}" srcOrd="0" destOrd="0" presId="urn:microsoft.com/office/officeart/2009/3/layout/DescendingProcess"/>
    <dgm:cxn modelId="{141754C8-0214-A040-BD40-309C1A6A132F}" srcId="{6492C29D-8418-C048-A13B-FA81FC12DAE8}" destId="{454485FC-33DA-D343-AB3B-D88EB62F0BAD}" srcOrd="0" destOrd="0" parTransId="{66A2B40D-DEC7-DC47-9EE2-02065A11AACB}" sibTransId="{8062659B-E35D-1642-9267-B3DA9CB204C7}"/>
    <dgm:cxn modelId="{78D495C8-C51B-8642-B97D-86577A61FBC4}" srcId="{6492C29D-8418-C048-A13B-FA81FC12DAE8}" destId="{4070ACA6-3E05-D941-8FC7-CC10C90D2899}" srcOrd="1" destOrd="0" parTransId="{A82182B1-93DF-0A46-B4D1-E7F9BEB6286C}" sibTransId="{7B8C4D25-DC42-C74D-B725-90310AA98906}"/>
    <dgm:cxn modelId="{4A9651E2-3EFC-DE4F-8422-14425342961B}" type="presOf" srcId="{454485FC-33DA-D343-AB3B-D88EB62F0BAD}" destId="{1C2A38A4-21EB-E04A-BDD2-74AC9884FF54}" srcOrd="0" destOrd="0" presId="urn:microsoft.com/office/officeart/2009/3/layout/DescendingProcess"/>
    <dgm:cxn modelId="{FA2409E4-4E5E-0343-A4CB-20D16F13F0FB}" type="presOf" srcId="{4070ACA6-3E05-D941-8FC7-CC10C90D2899}" destId="{E2F44743-124C-9647-9C07-302E5951E04D}" srcOrd="0" destOrd="0" presId="urn:microsoft.com/office/officeart/2009/3/layout/DescendingProcess"/>
    <dgm:cxn modelId="{869D0674-B5B0-9543-BC0A-EDBFC6080C79}" type="presParOf" srcId="{D8D15993-CFCD-EE45-8D16-6E9A5D649D9E}" destId="{B0DE3F53-6E92-A147-A5AA-CA02FDC89A1B}" srcOrd="0" destOrd="0" presId="urn:microsoft.com/office/officeart/2009/3/layout/DescendingProcess"/>
    <dgm:cxn modelId="{47745745-B4F0-EC44-865E-F293C0ABCCB7}" type="presParOf" srcId="{D8D15993-CFCD-EE45-8D16-6E9A5D649D9E}" destId="{1C2A38A4-21EB-E04A-BDD2-74AC9884FF54}" srcOrd="1" destOrd="0" presId="urn:microsoft.com/office/officeart/2009/3/layout/DescendingProcess"/>
    <dgm:cxn modelId="{EE20AEAA-F3BE-0747-BA35-01D0F0FD3BFB}" type="presParOf" srcId="{D8D15993-CFCD-EE45-8D16-6E9A5D649D9E}" destId="{E2F44743-124C-9647-9C07-302E5951E04D}" srcOrd="2" destOrd="0" presId="urn:microsoft.com/office/officeart/2009/3/layout/DescendingProcess"/>
    <dgm:cxn modelId="{724A784A-0487-5842-B1E7-3588F5FE7943}" type="presParOf" srcId="{D8D15993-CFCD-EE45-8D16-6E9A5D649D9E}" destId="{1DFEEF2F-DAAC-7941-BB2E-3B73837EDC8E}" srcOrd="3" destOrd="0" presId="urn:microsoft.com/office/officeart/2009/3/layout/DescendingProcess"/>
    <dgm:cxn modelId="{C3A34B90-E4A0-6942-9372-991D0CB4AE38}" type="presParOf" srcId="{1DFEEF2F-DAAC-7941-BB2E-3B73837EDC8E}" destId="{703B0902-630E-BC47-985C-0005D7D2F9B6}" srcOrd="0" destOrd="0" presId="urn:microsoft.com/office/officeart/2009/3/layout/DescendingProcess"/>
    <dgm:cxn modelId="{C97D7131-B26E-C848-8C65-AFAC66902A54}" type="presParOf" srcId="{D8D15993-CFCD-EE45-8D16-6E9A5D649D9E}" destId="{262F3256-C7B2-0C49-8555-4FD44903B08E}" srcOrd="4" destOrd="0" presId="urn:microsoft.com/office/officeart/2009/3/layout/DescendingProcess"/>
    <dgm:cxn modelId="{3EB260AF-F268-4346-B39C-A7B7D6D7C283}" type="presParOf" srcId="{D8D15993-CFCD-EE45-8D16-6E9A5D649D9E}" destId="{6DA78BDD-D959-584D-9C23-4B66791DA6EA}" srcOrd="5" destOrd="0" presId="urn:microsoft.com/office/officeart/2009/3/layout/DescendingProcess"/>
    <dgm:cxn modelId="{8D614C88-1F90-414F-B76B-686D82A63CC9}" type="presParOf" srcId="{6DA78BDD-D959-584D-9C23-4B66791DA6EA}" destId="{011B8E0C-4B51-6141-91B4-73CDA8404521}" srcOrd="0" destOrd="0" presId="urn:microsoft.com/office/officeart/2009/3/layout/DescendingProcess"/>
    <dgm:cxn modelId="{CC104B6A-EEAD-B643-9296-1BFA570DAB7B}" type="presParOf" srcId="{D8D15993-CFCD-EE45-8D16-6E9A5D649D9E}" destId="{BE017A13-64A4-6A4F-9AAA-63B74F3DD3F7}" srcOrd="6" destOrd="0" presId="urn:microsoft.com/office/officeart/2009/3/layout/Descending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F34E3F89-F601-1848-A483-0D31D513A158}" type="doc">
      <dgm:prSet loTypeId="urn:microsoft.com/office/officeart/2005/8/layout/arrow2" loCatId="" qsTypeId="urn:microsoft.com/office/officeart/2005/8/quickstyle/simple4" qsCatId="simple" csTypeId="urn:microsoft.com/office/officeart/2005/8/colors/colorful5" csCatId="colorful" phldr="1"/>
      <dgm:spPr/>
      <dgm:t>
        <a:bodyPr/>
        <a:lstStyle/>
        <a:p>
          <a:endParaRPr lang="en-US"/>
        </a:p>
      </dgm:t>
    </dgm:pt>
    <dgm:pt modelId="{11DCAD61-8FD3-8744-9820-B2659E2456F5}">
      <dgm:prSet custT="1"/>
      <dgm:spPr/>
      <dgm:t>
        <a:bodyPr/>
        <a:lstStyle/>
        <a:p>
          <a:pPr algn="r"/>
          <a:r>
            <a:rPr lang="en-US" sz="1800" dirty="0"/>
            <a:t>Bradycardia (13%, serious in 0.9%) </a:t>
          </a:r>
        </a:p>
        <a:p>
          <a:pPr algn="r"/>
          <a:r>
            <a:rPr lang="en-US" sz="1800" dirty="0"/>
            <a:t>Hypotension (25%, serious in 1.7%)</a:t>
          </a:r>
        </a:p>
        <a:p>
          <a:pPr algn="r"/>
          <a:r>
            <a:rPr lang="en-US" sz="1800" dirty="0"/>
            <a:t>Hypertension also reported</a:t>
          </a:r>
        </a:p>
      </dgm:t>
    </dgm:pt>
    <dgm:pt modelId="{11FB6EA5-9F43-3D41-9FCC-F0EDCA05FF69}" type="parTrans" cxnId="{3356D5E9-A542-B64B-9B3A-2B16E76FBF2A}">
      <dgm:prSet/>
      <dgm:spPr/>
      <dgm:t>
        <a:bodyPr/>
        <a:lstStyle/>
        <a:p>
          <a:endParaRPr lang="en-US"/>
        </a:p>
      </dgm:t>
    </dgm:pt>
    <dgm:pt modelId="{19F98F45-3C2D-C140-8CD8-C9ED15DB9715}" type="sibTrans" cxnId="{3356D5E9-A542-B64B-9B3A-2B16E76FBF2A}">
      <dgm:prSet/>
      <dgm:spPr/>
      <dgm:t>
        <a:bodyPr/>
        <a:lstStyle/>
        <a:p>
          <a:endParaRPr lang="en-US"/>
        </a:p>
      </dgm:t>
    </dgm:pt>
    <dgm:pt modelId="{20A3FCD2-A352-A74F-9E80-5CEFE945E6AB}">
      <dgm:prSet custT="1"/>
      <dgm:spPr/>
      <dgm:t>
        <a:bodyPr/>
        <a:lstStyle/>
        <a:p>
          <a:r>
            <a:rPr lang="en-US" sz="1800" dirty="0"/>
            <a:t>Greater caution in patients with heart block, bradycardia, severe ventricular dysfunction, chronic hypertension, or hypovolemia</a:t>
          </a:r>
        </a:p>
      </dgm:t>
    </dgm:pt>
    <dgm:pt modelId="{3B708CCD-BCAE-DD41-86B3-10B4DB66EC6B}" type="parTrans" cxnId="{2BF8325C-3A7C-F848-A6C8-D3B7C4515262}">
      <dgm:prSet/>
      <dgm:spPr/>
      <dgm:t>
        <a:bodyPr/>
        <a:lstStyle/>
        <a:p>
          <a:endParaRPr lang="en-US"/>
        </a:p>
      </dgm:t>
    </dgm:pt>
    <dgm:pt modelId="{DFCD70F5-F0A2-0B4D-B83E-67312151C88E}" type="sibTrans" cxnId="{2BF8325C-3A7C-F848-A6C8-D3B7C4515262}">
      <dgm:prSet/>
      <dgm:spPr/>
      <dgm:t>
        <a:bodyPr/>
        <a:lstStyle/>
        <a:p>
          <a:endParaRPr lang="en-US"/>
        </a:p>
      </dgm:t>
    </dgm:pt>
    <dgm:pt modelId="{3787EA3E-4666-4E42-A9AC-AD3AA6989C20}">
      <dgm:prSet custT="1"/>
      <dgm:spPr/>
      <dgm:t>
        <a:bodyPr/>
        <a:lstStyle/>
        <a:p>
          <a:r>
            <a:rPr lang="en-US" sz="1800" dirty="0"/>
            <a:t>Withdrawal effects seen with abrupt cessation, and transition to clonidine or guanfacine sometimes used to mitigate this</a:t>
          </a:r>
        </a:p>
      </dgm:t>
    </dgm:pt>
    <dgm:pt modelId="{96457CA7-491A-7B44-84D2-8BEB11E293AD}" type="parTrans" cxnId="{8E994775-2066-F946-A65E-53437CD564FA}">
      <dgm:prSet/>
      <dgm:spPr/>
      <dgm:t>
        <a:bodyPr/>
        <a:lstStyle/>
        <a:p>
          <a:endParaRPr lang="en-US"/>
        </a:p>
      </dgm:t>
    </dgm:pt>
    <dgm:pt modelId="{3E2391AD-BADF-824E-8991-1F316BB63983}" type="sibTrans" cxnId="{8E994775-2066-F946-A65E-53437CD564FA}">
      <dgm:prSet/>
      <dgm:spPr/>
      <dgm:t>
        <a:bodyPr/>
        <a:lstStyle/>
        <a:p>
          <a:endParaRPr lang="en-US"/>
        </a:p>
      </dgm:t>
    </dgm:pt>
    <dgm:pt modelId="{68A900EF-E1B2-F744-AA73-3BB97239DB08}" type="pres">
      <dgm:prSet presAssocID="{F34E3F89-F601-1848-A483-0D31D513A158}" presName="arrowDiagram" presStyleCnt="0">
        <dgm:presLayoutVars>
          <dgm:chMax val="5"/>
          <dgm:dir/>
          <dgm:resizeHandles val="exact"/>
        </dgm:presLayoutVars>
      </dgm:prSet>
      <dgm:spPr/>
    </dgm:pt>
    <dgm:pt modelId="{01BCCAFB-5530-BE4F-AB71-44F5C1B39BBA}" type="pres">
      <dgm:prSet presAssocID="{F34E3F89-F601-1848-A483-0D31D513A158}" presName="arrow" presStyleLbl="bgShp" presStyleIdx="0" presStyleCnt="1" custScaleX="68458" custScaleY="75953"/>
      <dgm:spPr/>
    </dgm:pt>
    <dgm:pt modelId="{CE77ECE2-2BA4-9947-8219-30CAD6ED8D43}" type="pres">
      <dgm:prSet presAssocID="{F34E3F89-F601-1848-A483-0D31D513A158}" presName="arrowDiagram3" presStyleCnt="0"/>
      <dgm:spPr/>
    </dgm:pt>
    <dgm:pt modelId="{EAAA8D46-170E-2045-B60B-16CA857C7379}" type="pres">
      <dgm:prSet presAssocID="{11DCAD61-8FD3-8744-9820-B2659E2456F5}" presName="bullet3a" presStyleLbl="node1" presStyleIdx="0" presStyleCnt="3" custScaleX="81153" custScaleY="68016" custLinFactX="171120" custLinFactNeighborX="200000" custLinFactNeighborY="-39361"/>
      <dgm:spPr/>
    </dgm:pt>
    <dgm:pt modelId="{D419F330-543F-564A-BD60-861B6AC6EFA4}" type="pres">
      <dgm:prSet presAssocID="{11DCAD61-8FD3-8744-9820-B2659E2456F5}" presName="textBox3a" presStyleLbl="revTx" presStyleIdx="0" presStyleCnt="3" custScaleX="162434" custScaleY="176007" custLinFactX="-686" custLinFactY="-45007" custLinFactNeighborX="-100000" custLinFactNeighborY="-100000">
        <dgm:presLayoutVars>
          <dgm:bulletEnabled val="1"/>
        </dgm:presLayoutVars>
      </dgm:prSet>
      <dgm:spPr/>
    </dgm:pt>
    <dgm:pt modelId="{9A4048DA-415D-9C47-8A5F-773C3E564A1F}" type="pres">
      <dgm:prSet presAssocID="{20A3FCD2-A352-A74F-9E80-5CEFE945E6AB}" presName="bullet3b" presStyleLbl="node1" presStyleIdx="1" presStyleCnt="3" custScaleX="65762" custScaleY="62588" custLinFactNeighborX="34382" custLinFactNeighborY="40439"/>
      <dgm:spPr/>
    </dgm:pt>
    <dgm:pt modelId="{50E2A71D-2A64-8D4B-A477-015172D84C42}" type="pres">
      <dgm:prSet presAssocID="{20A3FCD2-A352-A74F-9E80-5CEFE945E6AB}" presName="textBox3b" presStyleLbl="revTx" presStyleIdx="1" presStyleCnt="3" custScaleX="168273" custLinFactNeighborX="27744" custLinFactNeighborY="20451">
        <dgm:presLayoutVars>
          <dgm:bulletEnabled val="1"/>
        </dgm:presLayoutVars>
      </dgm:prSet>
      <dgm:spPr/>
    </dgm:pt>
    <dgm:pt modelId="{1C39007D-47B4-F945-8A75-1A4D6A7B51A8}" type="pres">
      <dgm:prSet presAssocID="{3787EA3E-4666-4E42-A9AC-AD3AA6989C20}" presName="bullet3c" presStyleLbl="node1" presStyleIdx="2" presStyleCnt="3" custScaleX="70553" custScaleY="74732" custLinFactNeighborX="31489" custLinFactNeighborY="13495"/>
      <dgm:spPr/>
    </dgm:pt>
    <dgm:pt modelId="{2AD9A714-7567-3E43-85AD-7FE1E313BBFC}" type="pres">
      <dgm:prSet presAssocID="{3787EA3E-4666-4E42-A9AC-AD3AA6989C20}" presName="textBox3c" presStyleLbl="revTx" presStyleIdx="2" presStyleCnt="3" custScaleX="171153" custScaleY="87022" custLinFactNeighborX="93449" custLinFactNeighborY="11470">
        <dgm:presLayoutVars>
          <dgm:bulletEnabled val="1"/>
        </dgm:presLayoutVars>
      </dgm:prSet>
      <dgm:spPr/>
    </dgm:pt>
  </dgm:ptLst>
  <dgm:cxnLst>
    <dgm:cxn modelId="{17E88522-DB61-1C42-A613-AC4EDBA96596}" type="presOf" srcId="{3787EA3E-4666-4E42-A9AC-AD3AA6989C20}" destId="{2AD9A714-7567-3E43-85AD-7FE1E313BBFC}" srcOrd="0" destOrd="0" presId="urn:microsoft.com/office/officeart/2005/8/layout/arrow2"/>
    <dgm:cxn modelId="{D94CE836-8C1E-B04E-A1F1-3E8BFFE1BA12}" type="presOf" srcId="{F34E3F89-F601-1848-A483-0D31D513A158}" destId="{68A900EF-E1B2-F744-AA73-3BB97239DB08}" srcOrd="0" destOrd="0" presId="urn:microsoft.com/office/officeart/2005/8/layout/arrow2"/>
    <dgm:cxn modelId="{2BF8325C-3A7C-F848-A6C8-D3B7C4515262}" srcId="{F34E3F89-F601-1848-A483-0D31D513A158}" destId="{20A3FCD2-A352-A74F-9E80-5CEFE945E6AB}" srcOrd="1" destOrd="0" parTransId="{3B708CCD-BCAE-DD41-86B3-10B4DB66EC6B}" sibTransId="{DFCD70F5-F0A2-0B4D-B83E-67312151C88E}"/>
    <dgm:cxn modelId="{8E994775-2066-F946-A65E-53437CD564FA}" srcId="{F34E3F89-F601-1848-A483-0D31D513A158}" destId="{3787EA3E-4666-4E42-A9AC-AD3AA6989C20}" srcOrd="2" destOrd="0" parTransId="{96457CA7-491A-7B44-84D2-8BEB11E293AD}" sibTransId="{3E2391AD-BADF-824E-8991-1F316BB63983}"/>
    <dgm:cxn modelId="{BC1A2092-0250-3B42-9A3B-6B5532EECE0C}" type="presOf" srcId="{11DCAD61-8FD3-8744-9820-B2659E2456F5}" destId="{D419F330-543F-564A-BD60-861B6AC6EFA4}" srcOrd="0" destOrd="0" presId="urn:microsoft.com/office/officeart/2005/8/layout/arrow2"/>
    <dgm:cxn modelId="{3356D5E9-A542-B64B-9B3A-2B16E76FBF2A}" srcId="{F34E3F89-F601-1848-A483-0D31D513A158}" destId="{11DCAD61-8FD3-8744-9820-B2659E2456F5}" srcOrd="0" destOrd="0" parTransId="{11FB6EA5-9F43-3D41-9FCC-F0EDCA05FF69}" sibTransId="{19F98F45-3C2D-C140-8CD8-C9ED15DB9715}"/>
    <dgm:cxn modelId="{F61186F9-8C07-604E-B155-5080BC8A60A4}" type="presOf" srcId="{20A3FCD2-A352-A74F-9E80-5CEFE945E6AB}" destId="{50E2A71D-2A64-8D4B-A477-015172D84C42}" srcOrd="0" destOrd="0" presId="urn:microsoft.com/office/officeart/2005/8/layout/arrow2"/>
    <dgm:cxn modelId="{8D9216E7-55BB-4F41-9B8D-FB7852768E34}" type="presParOf" srcId="{68A900EF-E1B2-F744-AA73-3BB97239DB08}" destId="{01BCCAFB-5530-BE4F-AB71-44F5C1B39BBA}" srcOrd="0" destOrd="0" presId="urn:microsoft.com/office/officeart/2005/8/layout/arrow2"/>
    <dgm:cxn modelId="{05F32DB5-DA03-DA48-9DA8-0A4D9A0F0CAC}" type="presParOf" srcId="{68A900EF-E1B2-F744-AA73-3BB97239DB08}" destId="{CE77ECE2-2BA4-9947-8219-30CAD6ED8D43}" srcOrd="1" destOrd="0" presId="urn:microsoft.com/office/officeart/2005/8/layout/arrow2"/>
    <dgm:cxn modelId="{FCBC3163-56FA-B04E-877C-85DD2503204E}" type="presParOf" srcId="{CE77ECE2-2BA4-9947-8219-30CAD6ED8D43}" destId="{EAAA8D46-170E-2045-B60B-16CA857C7379}" srcOrd="0" destOrd="0" presId="urn:microsoft.com/office/officeart/2005/8/layout/arrow2"/>
    <dgm:cxn modelId="{5C096996-05BD-D34B-AAFF-83B06DC43349}" type="presParOf" srcId="{CE77ECE2-2BA4-9947-8219-30CAD6ED8D43}" destId="{D419F330-543F-564A-BD60-861B6AC6EFA4}" srcOrd="1" destOrd="0" presId="urn:microsoft.com/office/officeart/2005/8/layout/arrow2"/>
    <dgm:cxn modelId="{4375E564-9669-4049-95EB-BA594BA55744}" type="presParOf" srcId="{CE77ECE2-2BA4-9947-8219-30CAD6ED8D43}" destId="{9A4048DA-415D-9C47-8A5F-773C3E564A1F}" srcOrd="2" destOrd="0" presId="urn:microsoft.com/office/officeart/2005/8/layout/arrow2"/>
    <dgm:cxn modelId="{A84E4927-ED36-8947-8C62-034E789A51C2}" type="presParOf" srcId="{CE77ECE2-2BA4-9947-8219-30CAD6ED8D43}" destId="{50E2A71D-2A64-8D4B-A477-015172D84C42}" srcOrd="3" destOrd="0" presId="urn:microsoft.com/office/officeart/2005/8/layout/arrow2"/>
    <dgm:cxn modelId="{8AB3A425-EAC1-F44E-B2B5-602076C34668}" type="presParOf" srcId="{CE77ECE2-2BA4-9947-8219-30CAD6ED8D43}" destId="{1C39007D-47B4-F945-8A75-1A4D6A7B51A8}" srcOrd="4" destOrd="0" presId="urn:microsoft.com/office/officeart/2005/8/layout/arrow2"/>
    <dgm:cxn modelId="{CE5D2B3E-CEB8-714B-B3FC-874D4A0ABECE}" type="presParOf" srcId="{CE77ECE2-2BA4-9947-8219-30CAD6ED8D43}" destId="{2AD9A714-7567-3E43-85AD-7FE1E313BBFC}" srcOrd="5"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C0EED357-2FB6-0441-965C-0AE760DA070A}" type="doc">
      <dgm:prSet loTypeId="urn:microsoft.com/office/officeart/2005/8/layout/vList2" loCatId="" qsTypeId="urn:microsoft.com/office/officeart/2005/8/quickstyle/simple1" qsCatId="simple" csTypeId="urn:microsoft.com/office/officeart/2005/8/colors/accent1_2" csCatId="accent1" phldr="1"/>
      <dgm:spPr/>
      <dgm:t>
        <a:bodyPr/>
        <a:lstStyle/>
        <a:p>
          <a:endParaRPr lang="en-US"/>
        </a:p>
      </dgm:t>
    </dgm:pt>
    <dgm:pt modelId="{BCEE3937-4F13-2C48-89F1-D44FE6AA2195}">
      <dgm:prSet phldrT="[Text]"/>
      <dgm:spPr>
        <a:noFill/>
        <a:ln>
          <a:solidFill>
            <a:srgbClr val="003399"/>
          </a:solidFill>
        </a:ln>
      </dgm:spPr>
      <dgm:t>
        <a:bodyPr/>
        <a:lstStyle/>
        <a:p>
          <a:r>
            <a:rPr lang="en-US" dirty="0">
              <a:solidFill>
                <a:schemeClr val="tx1"/>
              </a:solidFill>
              <a:effectLst/>
              <a:latin typeface="+mn-lt"/>
              <a:ea typeface="Malgun Gothic" panose="020B0503020000020004" pitchFamily="34" charset="-127"/>
              <a:cs typeface="Calibri" panose="020F0502020204030204" pitchFamily="34" charset="0"/>
            </a:rPr>
            <a:t>APA </a:t>
          </a:r>
          <a:r>
            <a:rPr lang="en-US" i="1" dirty="0">
              <a:solidFill>
                <a:schemeClr val="tx1"/>
              </a:solidFill>
              <a:effectLst/>
              <a:latin typeface="+mn-lt"/>
              <a:ea typeface="Malgun Gothic" panose="020B0503020000020004" pitchFamily="34" charset="-127"/>
              <a:cs typeface="Calibri" panose="020F0502020204030204" pitchFamily="34" charset="0"/>
            </a:rPr>
            <a:t>suggests</a:t>
          </a:r>
          <a:r>
            <a:rPr lang="en-US" dirty="0">
              <a:solidFill>
                <a:schemeClr val="tx1"/>
              </a:solidFill>
              <a:effectLst/>
              <a:latin typeface="+mn-lt"/>
              <a:ea typeface="Malgun Gothic" panose="020B0503020000020004" pitchFamily="34" charset="-127"/>
              <a:cs typeface="Calibri" panose="020F0502020204030204" pitchFamily="34" charset="0"/>
            </a:rPr>
            <a:t> </a:t>
          </a:r>
          <a:r>
            <a:rPr lang="en-US" b="1" dirty="0">
              <a:solidFill>
                <a:schemeClr val="tx1"/>
              </a:solidFill>
              <a:effectLst/>
              <a:latin typeface="+mn-lt"/>
              <a:ea typeface="Malgun Gothic" panose="020B0503020000020004" pitchFamily="34" charset="-127"/>
              <a:cs typeface="Calibri" panose="020F0502020204030204" pitchFamily="34" charset="0"/>
            </a:rPr>
            <a:t>(2C) </a:t>
          </a:r>
          <a:r>
            <a:rPr lang="en-US" dirty="0">
              <a:solidFill>
                <a:schemeClr val="tx1"/>
              </a:solidFill>
              <a:effectLst/>
              <a:latin typeface="+mn-lt"/>
              <a:ea typeface="Malgun Gothic" panose="020B0503020000020004" pitchFamily="34" charset="-127"/>
              <a:cs typeface="Calibri" panose="020F0502020204030204" pitchFamily="34" charset="0"/>
            </a:rPr>
            <a:t>that melatonin and ramelteon not be used to prevent or treat delirium.</a:t>
          </a:r>
          <a:endParaRPr lang="en-US" dirty="0">
            <a:solidFill>
              <a:schemeClr val="tx1"/>
            </a:solidFill>
            <a:latin typeface="+mn-lt"/>
          </a:endParaRPr>
        </a:p>
      </dgm:t>
    </dgm:pt>
    <dgm:pt modelId="{921651E5-CAD9-804A-83B9-AD866863A16A}" type="parTrans" cxnId="{3D0D7379-BD18-4E47-B6F8-DD7DB955E5DE}">
      <dgm:prSet/>
      <dgm:spPr/>
      <dgm:t>
        <a:bodyPr/>
        <a:lstStyle/>
        <a:p>
          <a:endParaRPr lang="en-US"/>
        </a:p>
      </dgm:t>
    </dgm:pt>
    <dgm:pt modelId="{C551B9B0-792B-AD48-88C8-6055289C7F74}" type="sibTrans" cxnId="{3D0D7379-BD18-4E47-B6F8-DD7DB955E5DE}">
      <dgm:prSet/>
      <dgm:spPr/>
      <dgm:t>
        <a:bodyPr/>
        <a:lstStyle/>
        <a:p>
          <a:endParaRPr lang="en-US"/>
        </a:p>
      </dgm:t>
    </dgm:pt>
    <dgm:pt modelId="{0BF2F041-74D3-6C4F-83DD-1E5620231857}" type="pres">
      <dgm:prSet presAssocID="{C0EED357-2FB6-0441-965C-0AE760DA070A}" presName="linear" presStyleCnt="0">
        <dgm:presLayoutVars>
          <dgm:animLvl val="lvl"/>
          <dgm:resizeHandles val="exact"/>
        </dgm:presLayoutVars>
      </dgm:prSet>
      <dgm:spPr/>
    </dgm:pt>
    <dgm:pt modelId="{E7966456-3F65-8B4A-AECD-0EFAEF9FCA2B}" type="pres">
      <dgm:prSet presAssocID="{BCEE3937-4F13-2C48-89F1-D44FE6AA2195}" presName="parentText" presStyleLbl="node1" presStyleIdx="0" presStyleCnt="1">
        <dgm:presLayoutVars>
          <dgm:chMax val="0"/>
          <dgm:bulletEnabled val="1"/>
        </dgm:presLayoutVars>
      </dgm:prSet>
      <dgm:spPr/>
    </dgm:pt>
  </dgm:ptLst>
  <dgm:cxnLst>
    <dgm:cxn modelId="{3D0D7379-BD18-4E47-B6F8-DD7DB955E5DE}" srcId="{C0EED357-2FB6-0441-965C-0AE760DA070A}" destId="{BCEE3937-4F13-2C48-89F1-D44FE6AA2195}" srcOrd="0" destOrd="0" parTransId="{921651E5-CAD9-804A-83B9-AD866863A16A}" sibTransId="{C551B9B0-792B-AD48-88C8-6055289C7F74}"/>
    <dgm:cxn modelId="{8B2DDF9F-1C1A-6E4A-80E6-5C5CD2095F58}" type="presOf" srcId="{C0EED357-2FB6-0441-965C-0AE760DA070A}" destId="{0BF2F041-74D3-6C4F-83DD-1E5620231857}" srcOrd="0" destOrd="0" presId="urn:microsoft.com/office/officeart/2005/8/layout/vList2"/>
    <dgm:cxn modelId="{0B4D5DED-6A22-3C4C-A1DC-E51A2DCE9143}" type="presOf" srcId="{BCEE3937-4F13-2C48-89F1-D44FE6AA2195}" destId="{E7966456-3F65-8B4A-AECD-0EFAEF9FCA2B}" srcOrd="0" destOrd="0" presId="urn:microsoft.com/office/officeart/2005/8/layout/vList2"/>
    <dgm:cxn modelId="{99621CCC-3B35-C84D-876E-6D6B46813451}" type="presParOf" srcId="{0BF2F041-74D3-6C4F-83DD-1E5620231857}" destId="{E7966456-3F65-8B4A-AECD-0EFAEF9FCA2B}"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C0EED357-2FB6-0441-965C-0AE760DA070A}" type="doc">
      <dgm:prSet loTypeId="urn:microsoft.com/office/officeart/2005/8/layout/vList2" loCatId="" qsTypeId="urn:microsoft.com/office/officeart/2005/8/quickstyle/simple1" qsCatId="simple" csTypeId="urn:microsoft.com/office/officeart/2005/8/colors/accent1_2" csCatId="accent1" phldr="1"/>
      <dgm:spPr/>
      <dgm:t>
        <a:bodyPr/>
        <a:lstStyle/>
        <a:p>
          <a:endParaRPr lang="en-US"/>
        </a:p>
      </dgm:t>
    </dgm:pt>
    <dgm:pt modelId="{BCEE3937-4F13-2C48-89F1-D44FE6AA2195}">
      <dgm:prSet phldrT="[Text]"/>
      <dgm:spPr>
        <a:noFill/>
        <a:ln>
          <a:solidFill>
            <a:srgbClr val="003399"/>
          </a:solidFill>
        </a:ln>
      </dgm:spPr>
      <dgm:t>
        <a:bodyPr/>
        <a:lstStyle/>
        <a:p>
          <a:r>
            <a:rPr lang="en-US" dirty="0">
              <a:solidFill>
                <a:schemeClr val="tx1"/>
              </a:solidFill>
              <a:effectLst/>
              <a:latin typeface="+mn-lt"/>
              <a:ea typeface="Malgun Gothic" panose="020B0503020000020004" pitchFamily="34" charset="-127"/>
              <a:cs typeface="Calibri" panose="020F0502020204030204" pitchFamily="34" charset="0"/>
            </a:rPr>
            <a:t>APA </a:t>
          </a:r>
          <a:r>
            <a:rPr lang="en-US" i="1" dirty="0">
              <a:solidFill>
                <a:schemeClr val="tx1"/>
              </a:solidFill>
              <a:effectLst/>
              <a:latin typeface="+mn-lt"/>
              <a:ea typeface="Malgun Gothic" panose="020B0503020000020004" pitchFamily="34" charset="-127"/>
              <a:cs typeface="Calibri" panose="020F0502020204030204" pitchFamily="34" charset="0"/>
            </a:rPr>
            <a:t>recommends</a:t>
          </a:r>
          <a:r>
            <a:rPr lang="en-US" dirty="0">
              <a:solidFill>
                <a:schemeClr val="tx1"/>
              </a:solidFill>
              <a:effectLst/>
              <a:latin typeface="+mn-lt"/>
              <a:ea typeface="Malgun Gothic" panose="020B0503020000020004" pitchFamily="34" charset="-127"/>
              <a:cs typeface="Calibri" panose="020F0502020204030204" pitchFamily="34" charset="0"/>
            </a:rPr>
            <a:t> </a:t>
          </a:r>
          <a:r>
            <a:rPr lang="en-US" b="1" dirty="0">
              <a:solidFill>
                <a:schemeClr val="tx1"/>
              </a:solidFill>
              <a:effectLst/>
              <a:latin typeface="+mn-lt"/>
              <a:ea typeface="Malgun Gothic" panose="020B0503020000020004" pitchFamily="34" charset="-127"/>
              <a:cs typeface="Calibri" panose="020F0502020204030204" pitchFamily="34" charset="0"/>
            </a:rPr>
            <a:t>(1C) </a:t>
          </a:r>
          <a:r>
            <a:rPr lang="en-US" dirty="0">
              <a:solidFill>
                <a:schemeClr val="tx1"/>
              </a:solidFill>
              <a:effectLst/>
              <a:latin typeface="+mn-lt"/>
              <a:ea typeface="Malgun Gothic" panose="020B0503020000020004" pitchFamily="34" charset="-127"/>
              <a:cs typeface="Calibri" panose="020F0502020204030204" pitchFamily="34" charset="0"/>
            </a:rPr>
            <a:t>that in patients with delirium or who are at risk for delirium, a detailed medication review, medication reconciliation, and reassessment of the indications for medications, including psychotropic medications, be conducted at transitions of care within the hospital.</a:t>
          </a:r>
          <a:endParaRPr lang="en-US" dirty="0">
            <a:solidFill>
              <a:schemeClr val="tx1"/>
            </a:solidFill>
            <a:latin typeface="+mn-lt"/>
          </a:endParaRPr>
        </a:p>
      </dgm:t>
    </dgm:pt>
    <dgm:pt modelId="{921651E5-CAD9-804A-83B9-AD866863A16A}" type="parTrans" cxnId="{3D0D7379-BD18-4E47-B6F8-DD7DB955E5DE}">
      <dgm:prSet/>
      <dgm:spPr/>
      <dgm:t>
        <a:bodyPr/>
        <a:lstStyle/>
        <a:p>
          <a:endParaRPr lang="en-US"/>
        </a:p>
      </dgm:t>
    </dgm:pt>
    <dgm:pt modelId="{C551B9B0-792B-AD48-88C8-6055289C7F74}" type="sibTrans" cxnId="{3D0D7379-BD18-4E47-B6F8-DD7DB955E5DE}">
      <dgm:prSet/>
      <dgm:spPr/>
      <dgm:t>
        <a:bodyPr/>
        <a:lstStyle/>
        <a:p>
          <a:endParaRPr lang="en-US"/>
        </a:p>
      </dgm:t>
    </dgm:pt>
    <dgm:pt modelId="{0BF2F041-74D3-6C4F-83DD-1E5620231857}" type="pres">
      <dgm:prSet presAssocID="{C0EED357-2FB6-0441-965C-0AE760DA070A}" presName="linear" presStyleCnt="0">
        <dgm:presLayoutVars>
          <dgm:animLvl val="lvl"/>
          <dgm:resizeHandles val="exact"/>
        </dgm:presLayoutVars>
      </dgm:prSet>
      <dgm:spPr/>
    </dgm:pt>
    <dgm:pt modelId="{E7966456-3F65-8B4A-AECD-0EFAEF9FCA2B}" type="pres">
      <dgm:prSet presAssocID="{BCEE3937-4F13-2C48-89F1-D44FE6AA2195}" presName="parentText" presStyleLbl="node1" presStyleIdx="0" presStyleCnt="1">
        <dgm:presLayoutVars>
          <dgm:chMax val="0"/>
          <dgm:bulletEnabled val="1"/>
        </dgm:presLayoutVars>
      </dgm:prSet>
      <dgm:spPr/>
    </dgm:pt>
  </dgm:ptLst>
  <dgm:cxnLst>
    <dgm:cxn modelId="{3D0D7379-BD18-4E47-B6F8-DD7DB955E5DE}" srcId="{C0EED357-2FB6-0441-965C-0AE760DA070A}" destId="{BCEE3937-4F13-2C48-89F1-D44FE6AA2195}" srcOrd="0" destOrd="0" parTransId="{921651E5-CAD9-804A-83B9-AD866863A16A}" sibTransId="{C551B9B0-792B-AD48-88C8-6055289C7F74}"/>
    <dgm:cxn modelId="{8B2DDF9F-1C1A-6E4A-80E6-5C5CD2095F58}" type="presOf" srcId="{C0EED357-2FB6-0441-965C-0AE760DA070A}" destId="{0BF2F041-74D3-6C4F-83DD-1E5620231857}" srcOrd="0" destOrd="0" presId="urn:microsoft.com/office/officeart/2005/8/layout/vList2"/>
    <dgm:cxn modelId="{0B4D5DED-6A22-3C4C-A1DC-E51A2DCE9143}" type="presOf" srcId="{BCEE3937-4F13-2C48-89F1-D44FE6AA2195}" destId="{E7966456-3F65-8B4A-AECD-0EFAEF9FCA2B}" srcOrd="0" destOrd="0" presId="urn:microsoft.com/office/officeart/2005/8/layout/vList2"/>
    <dgm:cxn modelId="{99621CCC-3B35-C84D-876E-6D6B46813451}" type="presParOf" srcId="{0BF2F041-74D3-6C4F-83DD-1E5620231857}" destId="{E7966456-3F65-8B4A-AECD-0EFAEF9FCA2B}"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C0EED357-2FB6-0441-965C-0AE760DA070A}" type="doc">
      <dgm:prSet loTypeId="urn:microsoft.com/office/officeart/2005/8/layout/vList2" loCatId="" qsTypeId="urn:microsoft.com/office/officeart/2005/8/quickstyle/simple1" qsCatId="simple" csTypeId="urn:microsoft.com/office/officeart/2005/8/colors/accent1_2" csCatId="accent1" phldr="1"/>
      <dgm:spPr/>
      <dgm:t>
        <a:bodyPr/>
        <a:lstStyle/>
        <a:p>
          <a:endParaRPr lang="en-US"/>
        </a:p>
      </dgm:t>
    </dgm:pt>
    <dgm:pt modelId="{BCEE3937-4F13-2C48-89F1-D44FE6AA2195}">
      <dgm:prSet phldrT="[Text]"/>
      <dgm:spPr>
        <a:noFill/>
        <a:ln>
          <a:solidFill>
            <a:srgbClr val="003399"/>
          </a:solidFill>
        </a:ln>
      </dgm:spPr>
      <dgm:t>
        <a:bodyPr/>
        <a:lstStyle/>
        <a:p>
          <a:r>
            <a:rPr lang="en-US" dirty="0">
              <a:solidFill>
                <a:schemeClr val="tx1"/>
              </a:solidFill>
              <a:effectLst/>
              <a:latin typeface="+mn-lt"/>
              <a:ea typeface="Malgun Gothic" panose="020B0503020000020004" pitchFamily="34" charset="-127"/>
              <a:cs typeface="Calibri" panose="020F0502020204030204" pitchFamily="34" charset="0"/>
            </a:rPr>
            <a:t>APA </a:t>
          </a:r>
          <a:r>
            <a:rPr lang="en-US" i="1" dirty="0">
              <a:solidFill>
                <a:schemeClr val="tx1"/>
              </a:solidFill>
              <a:effectLst/>
              <a:latin typeface="+mn-lt"/>
              <a:ea typeface="Malgun Gothic" panose="020B0503020000020004" pitchFamily="34" charset="-127"/>
              <a:cs typeface="Calibri" panose="020F0502020204030204" pitchFamily="34" charset="0"/>
            </a:rPr>
            <a:t>recommends</a:t>
          </a:r>
          <a:r>
            <a:rPr lang="en-US" dirty="0">
              <a:solidFill>
                <a:schemeClr val="tx1"/>
              </a:solidFill>
              <a:effectLst/>
              <a:latin typeface="+mn-lt"/>
              <a:ea typeface="Malgun Gothic" panose="020B0503020000020004" pitchFamily="34" charset="-127"/>
              <a:cs typeface="Calibri" panose="020F0502020204030204" pitchFamily="34" charset="0"/>
            </a:rPr>
            <a:t> </a:t>
          </a:r>
          <a:r>
            <a:rPr lang="en-US" b="1" dirty="0">
              <a:solidFill>
                <a:schemeClr val="tx1"/>
              </a:solidFill>
              <a:effectLst/>
              <a:latin typeface="+mn-lt"/>
              <a:ea typeface="Malgun Gothic" panose="020B0503020000020004" pitchFamily="34" charset="-127"/>
              <a:cs typeface="Calibri" panose="020F0502020204030204" pitchFamily="34" charset="0"/>
            </a:rPr>
            <a:t>(1C) </a:t>
          </a:r>
          <a:r>
            <a:rPr lang="en-US" dirty="0">
              <a:solidFill>
                <a:schemeClr val="tx1"/>
              </a:solidFill>
              <a:effectLst/>
              <a:latin typeface="+mn-lt"/>
              <a:ea typeface="Malgun Gothic" panose="020B0503020000020004" pitchFamily="34" charset="-127"/>
              <a:cs typeface="Calibri" panose="020F0502020204030204" pitchFamily="34" charset="0"/>
            </a:rPr>
            <a:t>that when patients with delirium are transferred to another setting of care, plans for follow-up include:</a:t>
          </a:r>
          <a:endParaRPr lang="en-US" dirty="0">
            <a:solidFill>
              <a:schemeClr val="tx1"/>
            </a:solidFill>
            <a:effectLst/>
            <a:latin typeface="+mn-lt"/>
            <a:ea typeface="Malgun Gothic" panose="020B0503020000020004" pitchFamily="34" charset="-127"/>
            <a:cs typeface="Times New Roman" panose="02020603050405020304" pitchFamily="18" charset="0"/>
          </a:endParaRPr>
        </a:p>
        <a:p>
          <a:r>
            <a:rPr lang="en-US" dirty="0">
              <a:solidFill>
                <a:schemeClr val="tx1"/>
              </a:solidFill>
              <a:effectLst/>
              <a:latin typeface="+mn-lt"/>
              <a:ea typeface="Malgun Gothic" panose="020B0503020000020004" pitchFamily="34" charset="-127"/>
              <a:cs typeface="Calibri" panose="020F0502020204030204" pitchFamily="34" charset="0"/>
            </a:rPr>
            <a:t>- continued assessments for persistence of delirium; </a:t>
          </a:r>
          <a:endParaRPr lang="en-US" dirty="0">
            <a:solidFill>
              <a:schemeClr val="tx1"/>
            </a:solidFill>
            <a:effectLst/>
            <a:latin typeface="+mn-lt"/>
            <a:ea typeface="Malgun Gothic" panose="020B0503020000020004" pitchFamily="34" charset="-127"/>
            <a:cs typeface="Times New Roman" panose="02020603050405020304" pitchFamily="18" charset="0"/>
          </a:endParaRPr>
        </a:p>
        <a:p>
          <a:r>
            <a:rPr lang="en-US" dirty="0">
              <a:solidFill>
                <a:schemeClr val="tx1"/>
              </a:solidFill>
              <a:effectLst/>
              <a:latin typeface="+mn-lt"/>
              <a:ea typeface="Malgun Gothic" panose="020B0503020000020004" pitchFamily="34" charset="-127"/>
              <a:cs typeface="Calibri" panose="020F0502020204030204" pitchFamily="34" charset="0"/>
            </a:rPr>
            <a:t>- detailed medication review, medication reconciliation, and reassessment of the indications for medications, including psychotropic medications;</a:t>
          </a:r>
          <a:endParaRPr lang="en-US" dirty="0">
            <a:solidFill>
              <a:schemeClr val="tx1"/>
            </a:solidFill>
            <a:effectLst/>
            <a:latin typeface="+mn-lt"/>
            <a:ea typeface="Malgun Gothic" panose="020B0503020000020004" pitchFamily="34" charset="-127"/>
            <a:cs typeface="Times New Roman" panose="02020603050405020304" pitchFamily="18" charset="0"/>
          </a:endParaRPr>
        </a:p>
        <a:p>
          <a:r>
            <a:rPr lang="en-US" dirty="0">
              <a:solidFill>
                <a:schemeClr val="tx1"/>
              </a:solidFill>
              <a:effectLst/>
              <a:latin typeface="+mn-lt"/>
              <a:ea typeface="Malgun Gothic" panose="020B0503020000020004" pitchFamily="34" charset="-127"/>
              <a:cs typeface="Calibri" panose="020F0502020204030204" pitchFamily="34" charset="0"/>
            </a:rPr>
            <a:t>- assessment of the consequences of delirium (e.g., posttraumatic symptoms, cognitive impairment); and</a:t>
          </a:r>
        </a:p>
        <a:p>
          <a:r>
            <a:rPr lang="en-US" dirty="0">
              <a:solidFill>
                <a:schemeClr val="tx1"/>
              </a:solidFill>
              <a:effectLst/>
              <a:latin typeface="+mn-lt"/>
              <a:ea typeface="Malgun Gothic" panose="020B0503020000020004" pitchFamily="34" charset="-127"/>
            </a:rPr>
            <a:t>- psychoeducation about delirium for patients and their care partners.</a:t>
          </a:r>
          <a:endParaRPr lang="en-US" dirty="0">
            <a:solidFill>
              <a:schemeClr val="tx1"/>
            </a:solidFill>
            <a:latin typeface="+mn-lt"/>
          </a:endParaRPr>
        </a:p>
      </dgm:t>
    </dgm:pt>
    <dgm:pt modelId="{921651E5-CAD9-804A-83B9-AD866863A16A}" type="parTrans" cxnId="{3D0D7379-BD18-4E47-B6F8-DD7DB955E5DE}">
      <dgm:prSet/>
      <dgm:spPr/>
      <dgm:t>
        <a:bodyPr/>
        <a:lstStyle/>
        <a:p>
          <a:endParaRPr lang="en-US"/>
        </a:p>
      </dgm:t>
    </dgm:pt>
    <dgm:pt modelId="{C551B9B0-792B-AD48-88C8-6055289C7F74}" type="sibTrans" cxnId="{3D0D7379-BD18-4E47-B6F8-DD7DB955E5DE}">
      <dgm:prSet/>
      <dgm:spPr/>
      <dgm:t>
        <a:bodyPr/>
        <a:lstStyle/>
        <a:p>
          <a:endParaRPr lang="en-US"/>
        </a:p>
      </dgm:t>
    </dgm:pt>
    <dgm:pt modelId="{0BF2F041-74D3-6C4F-83DD-1E5620231857}" type="pres">
      <dgm:prSet presAssocID="{C0EED357-2FB6-0441-965C-0AE760DA070A}" presName="linear" presStyleCnt="0">
        <dgm:presLayoutVars>
          <dgm:animLvl val="lvl"/>
          <dgm:resizeHandles val="exact"/>
        </dgm:presLayoutVars>
      </dgm:prSet>
      <dgm:spPr/>
    </dgm:pt>
    <dgm:pt modelId="{E7966456-3F65-8B4A-AECD-0EFAEF9FCA2B}" type="pres">
      <dgm:prSet presAssocID="{BCEE3937-4F13-2C48-89F1-D44FE6AA2195}" presName="parentText" presStyleLbl="node1" presStyleIdx="0" presStyleCnt="1">
        <dgm:presLayoutVars>
          <dgm:chMax val="0"/>
          <dgm:bulletEnabled val="1"/>
        </dgm:presLayoutVars>
      </dgm:prSet>
      <dgm:spPr/>
    </dgm:pt>
  </dgm:ptLst>
  <dgm:cxnLst>
    <dgm:cxn modelId="{3D0D7379-BD18-4E47-B6F8-DD7DB955E5DE}" srcId="{C0EED357-2FB6-0441-965C-0AE760DA070A}" destId="{BCEE3937-4F13-2C48-89F1-D44FE6AA2195}" srcOrd="0" destOrd="0" parTransId="{921651E5-CAD9-804A-83B9-AD866863A16A}" sibTransId="{C551B9B0-792B-AD48-88C8-6055289C7F74}"/>
    <dgm:cxn modelId="{8B2DDF9F-1C1A-6E4A-80E6-5C5CD2095F58}" type="presOf" srcId="{C0EED357-2FB6-0441-965C-0AE760DA070A}" destId="{0BF2F041-74D3-6C4F-83DD-1E5620231857}" srcOrd="0" destOrd="0" presId="urn:microsoft.com/office/officeart/2005/8/layout/vList2"/>
    <dgm:cxn modelId="{0B4D5DED-6A22-3C4C-A1DC-E51A2DCE9143}" type="presOf" srcId="{BCEE3937-4F13-2C48-89F1-D44FE6AA2195}" destId="{E7966456-3F65-8B4A-AECD-0EFAEF9FCA2B}" srcOrd="0" destOrd="0" presId="urn:microsoft.com/office/officeart/2005/8/layout/vList2"/>
    <dgm:cxn modelId="{99621CCC-3B35-C84D-876E-6D6B46813451}" type="presParOf" srcId="{0BF2F041-74D3-6C4F-83DD-1E5620231857}" destId="{E7966456-3F65-8B4A-AECD-0EFAEF9FCA2B}"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E3915AAB-963D-4693-8844-40BFE660DE35}" type="doc">
      <dgm:prSet loTypeId="urn:microsoft.com/office/officeart/2008/layout/LinedList" loCatId="list" qsTypeId="urn:microsoft.com/office/officeart/2005/8/quickstyle/simple2" qsCatId="simple" csTypeId="urn:microsoft.com/office/officeart/2005/8/colors/accent1_2" csCatId="accent1"/>
      <dgm:spPr/>
      <dgm:t>
        <a:bodyPr/>
        <a:lstStyle/>
        <a:p>
          <a:endParaRPr lang="en-US"/>
        </a:p>
      </dgm:t>
    </dgm:pt>
    <dgm:pt modelId="{27AA8D0E-8202-4F61-BC18-3FE58971111E}">
      <dgm:prSet/>
      <dgm:spPr/>
      <dgm:t>
        <a:bodyPr/>
        <a:lstStyle/>
        <a:p>
          <a:r>
            <a:rPr lang="en-US" dirty="0">
              <a:hlinkClick xmlns:r="http://schemas.openxmlformats.org/officeDocument/2006/relationships" r:id="rId1"/>
            </a:rPr>
            <a:t>https://www.psychiatry.org/psychiatrists/practice/clinical-practice-guidelines</a:t>
          </a:r>
          <a:endParaRPr lang="en-US" dirty="0"/>
        </a:p>
      </dgm:t>
    </dgm:pt>
    <dgm:pt modelId="{28ED11DA-DF00-445B-B99D-A81A8C09DEEF}" type="parTrans" cxnId="{3C61672C-7A95-44C1-8170-47BE4BFBBCBE}">
      <dgm:prSet/>
      <dgm:spPr/>
      <dgm:t>
        <a:bodyPr/>
        <a:lstStyle/>
        <a:p>
          <a:endParaRPr lang="en-US"/>
        </a:p>
      </dgm:t>
    </dgm:pt>
    <dgm:pt modelId="{F07FF805-0B3E-4633-BFF1-452F9115D1FE}" type="sibTrans" cxnId="{3C61672C-7A95-44C1-8170-47BE4BFBBCBE}">
      <dgm:prSet/>
      <dgm:spPr/>
      <dgm:t>
        <a:bodyPr/>
        <a:lstStyle/>
        <a:p>
          <a:endParaRPr lang="en-US"/>
        </a:p>
      </dgm:t>
    </dgm:pt>
    <dgm:pt modelId="{46FEE347-3D2B-40D4-B47A-0D2F891A9ED6}">
      <dgm:prSet/>
      <dgm:spPr/>
      <dgm:t>
        <a:bodyPr/>
        <a:lstStyle/>
        <a:p>
          <a:r>
            <a:rPr lang="en-US">
              <a:hlinkClick xmlns:r="http://schemas.openxmlformats.org/officeDocument/2006/relationships" r:id="rId2"/>
            </a:rPr>
            <a:t>https://www.psychiatryonline.org/books/guidelines</a:t>
          </a:r>
          <a:endParaRPr lang="en-US"/>
        </a:p>
      </dgm:t>
    </dgm:pt>
    <dgm:pt modelId="{CDB87EE2-36B8-40ED-B0EA-00BE64443073}" type="parTrans" cxnId="{0E4D942D-C80A-45BB-BCCD-963BE22748F6}">
      <dgm:prSet/>
      <dgm:spPr/>
      <dgm:t>
        <a:bodyPr/>
        <a:lstStyle/>
        <a:p>
          <a:endParaRPr lang="en-US"/>
        </a:p>
      </dgm:t>
    </dgm:pt>
    <dgm:pt modelId="{1C722B0B-CED7-4551-B70A-D4960A4CBC5E}" type="sibTrans" cxnId="{0E4D942D-C80A-45BB-BCCD-963BE22748F6}">
      <dgm:prSet/>
      <dgm:spPr/>
      <dgm:t>
        <a:bodyPr/>
        <a:lstStyle/>
        <a:p>
          <a:endParaRPr lang="en-US"/>
        </a:p>
      </dgm:t>
    </dgm:pt>
    <dgm:pt modelId="{2B2FA75E-285C-4CE5-B5B6-41EDC40059E8}" type="pres">
      <dgm:prSet presAssocID="{E3915AAB-963D-4693-8844-40BFE660DE35}" presName="vert0" presStyleCnt="0">
        <dgm:presLayoutVars>
          <dgm:dir/>
          <dgm:animOne val="branch"/>
          <dgm:animLvl val="lvl"/>
        </dgm:presLayoutVars>
      </dgm:prSet>
      <dgm:spPr/>
    </dgm:pt>
    <dgm:pt modelId="{623D69FD-CD89-4E3E-852C-6E7EA573F28B}" type="pres">
      <dgm:prSet presAssocID="{27AA8D0E-8202-4F61-BC18-3FE58971111E}" presName="thickLine" presStyleLbl="alignNode1" presStyleIdx="0" presStyleCnt="2"/>
      <dgm:spPr/>
    </dgm:pt>
    <dgm:pt modelId="{557364AE-76A4-4EA9-842A-5C473064868D}" type="pres">
      <dgm:prSet presAssocID="{27AA8D0E-8202-4F61-BC18-3FE58971111E}" presName="horz1" presStyleCnt="0"/>
      <dgm:spPr/>
    </dgm:pt>
    <dgm:pt modelId="{ACCB9060-9EC6-486D-8CB1-FC84AE3617C2}" type="pres">
      <dgm:prSet presAssocID="{27AA8D0E-8202-4F61-BC18-3FE58971111E}" presName="tx1" presStyleLbl="revTx" presStyleIdx="0" presStyleCnt="2"/>
      <dgm:spPr/>
    </dgm:pt>
    <dgm:pt modelId="{7304A764-21D1-4823-BBD7-9DF84C3EE07D}" type="pres">
      <dgm:prSet presAssocID="{27AA8D0E-8202-4F61-BC18-3FE58971111E}" presName="vert1" presStyleCnt="0"/>
      <dgm:spPr/>
    </dgm:pt>
    <dgm:pt modelId="{42D62F44-EB3D-48CC-A370-F002C439DCF3}" type="pres">
      <dgm:prSet presAssocID="{46FEE347-3D2B-40D4-B47A-0D2F891A9ED6}" presName="thickLine" presStyleLbl="alignNode1" presStyleIdx="1" presStyleCnt="2"/>
      <dgm:spPr/>
    </dgm:pt>
    <dgm:pt modelId="{69E7F9D9-8D74-47A6-85C3-EC3A487A519B}" type="pres">
      <dgm:prSet presAssocID="{46FEE347-3D2B-40D4-B47A-0D2F891A9ED6}" presName="horz1" presStyleCnt="0"/>
      <dgm:spPr/>
    </dgm:pt>
    <dgm:pt modelId="{98BE2965-7715-41BB-9315-0B4FA0A1B084}" type="pres">
      <dgm:prSet presAssocID="{46FEE347-3D2B-40D4-B47A-0D2F891A9ED6}" presName="tx1" presStyleLbl="revTx" presStyleIdx="1" presStyleCnt="2"/>
      <dgm:spPr/>
    </dgm:pt>
    <dgm:pt modelId="{14667995-8652-476E-BF3C-CD35E02A3F6F}" type="pres">
      <dgm:prSet presAssocID="{46FEE347-3D2B-40D4-B47A-0D2F891A9ED6}" presName="vert1" presStyleCnt="0"/>
      <dgm:spPr/>
    </dgm:pt>
  </dgm:ptLst>
  <dgm:cxnLst>
    <dgm:cxn modelId="{3C61672C-7A95-44C1-8170-47BE4BFBBCBE}" srcId="{E3915AAB-963D-4693-8844-40BFE660DE35}" destId="{27AA8D0E-8202-4F61-BC18-3FE58971111E}" srcOrd="0" destOrd="0" parTransId="{28ED11DA-DF00-445B-B99D-A81A8C09DEEF}" sibTransId="{F07FF805-0B3E-4633-BFF1-452F9115D1FE}"/>
    <dgm:cxn modelId="{0E4D942D-C80A-45BB-BCCD-963BE22748F6}" srcId="{E3915AAB-963D-4693-8844-40BFE660DE35}" destId="{46FEE347-3D2B-40D4-B47A-0D2F891A9ED6}" srcOrd="1" destOrd="0" parTransId="{CDB87EE2-36B8-40ED-B0EA-00BE64443073}" sibTransId="{1C722B0B-CED7-4551-B70A-D4960A4CBC5E}"/>
    <dgm:cxn modelId="{69881C4D-D887-4FF1-B1F7-670D57B4D0C6}" type="presOf" srcId="{27AA8D0E-8202-4F61-BC18-3FE58971111E}" destId="{ACCB9060-9EC6-486D-8CB1-FC84AE3617C2}" srcOrd="0" destOrd="0" presId="urn:microsoft.com/office/officeart/2008/layout/LinedList"/>
    <dgm:cxn modelId="{AE8D274D-6F80-40F0-BA18-BA8C3A9D33B0}" type="presOf" srcId="{E3915AAB-963D-4693-8844-40BFE660DE35}" destId="{2B2FA75E-285C-4CE5-B5B6-41EDC40059E8}" srcOrd="0" destOrd="0" presId="urn:microsoft.com/office/officeart/2008/layout/LinedList"/>
    <dgm:cxn modelId="{513BA3AC-F1F8-4005-A776-3CCBB6604936}" type="presOf" srcId="{46FEE347-3D2B-40D4-B47A-0D2F891A9ED6}" destId="{98BE2965-7715-41BB-9315-0B4FA0A1B084}" srcOrd="0" destOrd="0" presId="urn:microsoft.com/office/officeart/2008/layout/LinedList"/>
    <dgm:cxn modelId="{0150AC2D-9CA8-47D5-A4B7-6D6103BA2B58}" type="presParOf" srcId="{2B2FA75E-285C-4CE5-B5B6-41EDC40059E8}" destId="{623D69FD-CD89-4E3E-852C-6E7EA573F28B}" srcOrd="0" destOrd="0" presId="urn:microsoft.com/office/officeart/2008/layout/LinedList"/>
    <dgm:cxn modelId="{034C0617-486E-45D0-8599-6B7755CB8B6D}" type="presParOf" srcId="{2B2FA75E-285C-4CE5-B5B6-41EDC40059E8}" destId="{557364AE-76A4-4EA9-842A-5C473064868D}" srcOrd="1" destOrd="0" presId="urn:microsoft.com/office/officeart/2008/layout/LinedList"/>
    <dgm:cxn modelId="{FC1C82EF-3729-460F-A9E6-7B01A18B589D}" type="presParOf" srcId="{557364AE-76A4-4EA9-842A-5C473064868D}" destId="{ACCB9060-9EC6-486D-8CB1-FC84AE3617C2}" srcOrd="0" destOrd="0" presId="urn:microsoft.com/office/officeart/2008/layout/LinedList"/>
    <dgm:cxn modelId="{F72815F8-B797-4EF9-A5B7-0BCD80B37049}" type="presParOf" srcId="{557364AE-76A4-4EA9-842A-5C473064868D}" destId="{7304A764-21D1-4823-BBD7-9DF84C3EE07D}" srcOrd="1" destOrd="0" presId="urn:microsoft.com/office/officeart/2008/layout/LinedList"/>
    <dgm:cxn modelId="{C6615652-5FBA-4AF1-81BE-817D39D6306E}" type="presParOf" srcId="{2B2FA75E-285C-4CE5-B5B6-41EDC40059E8}" destId="{42D62F44-EB3D-48CC-A370-F002C439DCF3}" srcOrd="2" destOrd="0" presId="urn:microsoft.com/office/officeart/2008/layout/LinedList"/>
    <dgm:cxn modelId="{272B3684-6E19-4AC7-ADAD-9F8DDE1547ED}" type="presParOf" srcId="{2B2FA75E-285C-4CE5-B5B6-41EDC40059E8}" destId="{69E7F9D9-8D74-47A6-85C3-EC3A487A519B}" srcOrd="3" destOrd="0" presId="urn:microsoft.com/office/officeart/2008/layout/LinedList"/>
    <dgm:cxn modelId="{32155646-2521-4C98-B045-17C50A89737A}" type="presParOf" srcId="{69E7F9D9-8D74-47A6-85C3-EC3A487A519B}" destId="{98BE2965-7715-41BB-9315-0B4FA0A1B084}" srcOrd="0" destOrd="0" presId="urn:microsoft.com/office/officeart/2008/layout/LinedList"/>
    <dgm:cxn modelId="{7DB8679F-F484-4CA8-A15F-81BEA96CE4C5}" type="presParOf" srcId="{69E7F9D9-8D74-47A6-85C3-EC3A487A519B}" destId="{14667995-8652-476E-BF3C-CD35E02A3F6F}"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0EED357-2FB6-0441-965C-0AE760DA070A}" type="doc">
      <dgm:prSet loTypeId="urn:microsoft.com/office/officeart/2005/8/layout/vList2" loCatId="" qsTypeId="urn:microsoft.com/office/officeart/2005/8/quickstyle/simple1" qsCatId="simple" csTypeId="urn:microsoft.com/office/officeart/2005/8/colors/accent1_2" csCatId="accent1" phldr="1"/>
      <dgm:spPr/>
      <dgm:t>
        <a:bodyPr/>
        <a:lstStyle/>
        <a:p>
          <a:endParaRPr lang="en-US"/>
        </a:p>
      </dgm:t>
    </dgm:pt>
    <dgm:pt modelId="{BCEE3937-4F13-2C48-89F1-D44FE6AA2195}">
      <dgm:prSet phldrT="[Text]"/>
      <dgm:spPr>
        <a:noFill/>
        <a:ln>
          <a:solidFill>
            <a:srgbClr val="003399"/>
          </a:solidFill>
        </a:ln>
      </dgm:spPr>
      <dgm:t>
        <a:bodyPr/>
        <a:lstStyle/>
        <a:p>
          <a:r>
            <a:rPr lang="en-US" dirty="0">
              <a:solidFill>
                <a:schemeClr val="tx1"/>
              </a:solidFill>
            </a:rPr>
            <a:t>APA </a:t>
          </a:r>
          <a:r>
            <a:rPr lang="en-US" i="1" dirty="0">
              <a:solidFill>
                <a:schemeClr val="tx1"/>
              </a:solidFill>
            </a:rPr>
            <a:t>recommends</a:t>
          </a:r>
          <a:r>
            <a:rPr lang="en-US" dirty="0">
              <a:solidFill>
                <a:schemeClr val="tx1"/>
              </a:solidFill>
            </a:rPr>
            <a:t> </a:t>
          </a:r>
          <a:r>
            <a:rPr lang="en-US" b="1" dirty="0">
              <a:solidFill>
                <a:schemeClr val="tx1"/>
              </a:solidFill>
            </a:rPr>
            <a:t>(1C)</a:t>
          </a:r>
          <a:r>
            <a:rPr lang="en-US" dirty="0">
              <a:solidFill>
                <a:schemeClr val="tx1"/>
              </a:solidFill>
            </a:rPr>
            <a:t> that patients with delirium or who are at risk for delirium undergo regular structured assessments for the presence or persistence of delirium using valid and reliable measures.</a:t>
          </a:r>
        </a:p>
      </dgm:t>
    </dgm:pt>
    <dgm:pt modelId="{921651E5-CAD9-804A-83B9-AD866863A16A}" type="parTrans" cxnId="{3D0D7379-BD18-4E47-B6F8-DD7DB955E5DE}">
      <dgm:prSet/>
      <dgm:spPr/>
      <dgm:t>
        <a:bodyPr/>
        <a:lstStyle/>
        <a:p>
          <a:endParaRPr lang="en-US"/>
        </a:p>
      </dgm:t>
    </dgm:pt>
    <dgm:pt modelId="{C551B9B0-792B-AD48-88C8-6055289C7F74}" type="sibTrans" cxnId="{3D0D7379-BD18-4E47-B6F8-DD7DB955E5DE}">
      <dgm:prSet/>
      <dgm:spPr/>
      <dgm:t>
        <a:bodyPr/>
        <a:lstStyle/>
        <a:p>
          <a:endParaRPr lang="en-US"/>
        </a:p>
      </dgm:t>
    </dgm:pt>
    <dgm:pt modelId="{0BF2F041-74D3-6C4F-83DD-1E5620231857}" type="pres">
      <dgm:prSet presAssocID="{C0EED357-2FB6-0441-965C-0AE760DA070A}" presName="linear" presStyleCnt="0">
        <dgm:presLayoutVars>
          <dgm:animLvl val="lvl"/>
          <dgm:resizeHandles val="exact"/>
        </dgm:presLayoutVars>
      </dgm:prSet>
      <dgm:spPr/>
    </dgm:pt>
    <dgm:pt modelId="{E7966456-3F65-8B4A-AECD-0EFAEF9FCA2B}" type="pres">
      <dgm:prSet presAssocID="{BCEE3937-4F13-2C48-89F1-D44FE6AA2195}" presName="parentText" presStyleLbl="node1" presStyleIdx="0" presStyleCnt="1">
        <dgm:presLayoutVars>
          <dgm:chMax val="0"/>
          <dgm:bulletEnabled val="1"/>
        </dgm:presLayoutVars>
      </dgm:prSet>
      <dgm:spPr>
        <a:prstGeom prst="roundRect">
          <a:avLst/>
        </a:prstGeom>
      </dgm:spPr>
    </dgm:pt>
  </dgm:ptLst>
  <dgm:cxnLst>
    <dgm:cxn modelId="{3D0D7379-BD18-4E47-B6F8-DD7DB955E5DE}" srcId="{C0EED357-2FB6-0441-965C-0AE760DA070A}" destId="{BCEE3937-4F13-2C48-89F1-D44FE6AA2195}" srcOrd="0" destOrd="0" parTransId="{921651E5-CAD9-804A-83B9-AD866863A16A}" sibTransId="{C551B9B0-792B-AD48-88C8-6055289C7F74}"/>
    <dgm:cxn modelId="{8B2DDF9F-1C1A-6E4A-80E6-5C5CD2095F58}" type="presOf" srcId="{C0EED357-2FB6-0441-965C-0AE760DA070A}" destId="{0BF2F041-74D3-6C4F-83DD-1E5620231857}" srcOrd="0" destOrd="0" presId="urn:microsoft.com/office/officeart/2005/8/layout/vList2"/>
    <dgm:cxn modelId="{0B4D5DED-6A22-3C4C-A1DC-E51A2DCE9143}" type="presOf" srcId="{BCEE3937-4F13-2C48-89F1-D44FE6AA2195}" destId="{E7966456-3F65-8B4A-AECD-0EFAEF9FCA2B}" srcOrd="0" destOrd="0" presId="urn:microsoft.com/office/officeart/2005/8/layout/vList2"/>
    <dgm:cxn modelId="{99621CCC-3B35-C84D-876E-6D6B46813451}" type="presParOf" srcId="{0BF2F041-74D3-6C4F-83DD-1E5620231857}" destId="{E7966456-3F65-8B4A-AECD-0EFAEF9FCA2B}"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0EED357-2FB6-0441-965C-0AE760DA070A}" type="doc">
      <dgm:prSet loTypeId="urn:microsoft.com/office/officeart/2005/8/layout/vList2" loCatId="" qsTypeId="urn:microsoft.com/office/officeart/2005/8/quickstyle/simple1" qsCatId="simple" csTypeId="urn:microsoft.com/office/officeart/2005/8/colors/accent1_2" csCatId="accent1" phldr="1"/>
      <dgm:spPr/>
      <dgm:t>
        <a:bodyPr/>
        <a:lstStyle/>
        <a:p>
          <a:endParaRPr lang="en-US"/>
        </a:p>
      </dgm:t>
    </dgm:pt>
    <dgm:pt modelId="{BCEE3937-4F13-2C48-89F1-D44FE6AA2195}">
      <dgm:prSet phldrT="[Text]"/>
      <dgm:spPr>
        <a:noFill/>
        <a:ln>
          <a:solidFill>
            <a:srgbClr val="003399"/>
          </a:solidFill>
        </a:ln>
      </dgm:spPr>
      <dgm:t>
        <a:bodyPr/>
        <a:lstStyle/>
        <a:p>
          <a:r>
            <a:rPr lang="en-US" dirty="0">
              <a:solidFill>
                <a:schemeClr val="tx1"/>
              </a:solidFill>
            </a:rPr>
            <a:t>APA </a:t>
          </a:r>
          <a:r>
            <a:rPr lang="en-US" i="1" dirty="0">
              <a:solidFill>
                <a:schemeClr val="tx1"/>
              </a:solidFill>
            </a:rPr>
            <a:t>recommends</a:t>
          </a:r>
          <a:r>
            <a:rPr lang="en-US" dirty="0">
              <a:solidFill>
                <a:schemeClr val="tx1"/>
              </a:solidFill>
            </a:rPr>
            <a:t> </a:t>
          </a:r>
          <a:r>
            <a:rPr lang="en-US" b="1" dirty="0">
              <a:solidFill>
                <a:schemeClr val="tx1"/>
              </a:solidFill>
            </a:rPr>
            <a:t>(1C)</a:t>
          </a:r>
          <a:r>
            <a:rPr lang="en-US" dirty="0">
              <a:solidFill>
                <a:schemeClr val="tx1"/>
              </a:solidFill>
            </a:rPr>
            <a:t> </a:t>
          </a:r>
          <a:r>
            <a:rPr lang="en-US" dirty="0">
              <a:solidFill>
                <a:schemeClr val="tx1"/>
              </a:solidFill>
              <a:effectLst/>
              <a:latin typeface="+mn-lt"/>
              <a:ea typeface="Malgun Gothic" panose="020B0503020000020004" pitchFamily="34" charset="-127"/>
              <a:cs typeface="Calibri" panose="020F0502020204030204" pitchFamily="34" charset="0"/>
            </a:rPr>
            <a:t>that a patient's baseline neurocognitive status be determined to permit accurate interpretation of delirium assessments.</a:t>
          </a:r>
          <a:endParaRPr lang="en-US" dirty="0">
            <a:solidFill>
              <a:schemeClr val="tx1"/>
            </a:solidFill>
            <a:latin typeface="+mn-lt"/>
          </a:endParaRPr>
        </a:p>
      </dgm:t>
    </dgm:pt>
    <dgm:pt modelId="{921651E5-CAD9-804A-83B9-AD866863A16A}" type="parTrans" cxnId="{3D0D7379-BD18-4E47-B6F8-DD7DB955E5DE}">
      <dgm:prSet/>
      <dgm:spPr/>
      <dgm:t>
        <a:bodyPr/>
        <a:lstStyle/>
        <a:p>
          <a:endParaRPr lang="en-US"/>
        </a:p>
      </dgm:t>
    </dgm:pt>
    <dgm:pt modelId="{C551B9B0-792B-AD48-88C8-6055289C7F74}" type="sibTrans" cxnId="{3D0D7379-BD18-4E47-B6F8-DD7DB955E5DE}">
      <dgm:prSet/>
      <dgm:spPr/>
      <dgm:t>
        <a:bodyPr/>
        <a:lstStyle/>
        <a:p>
          <a:endParaRPr lang="en-US"/>
        </a:p>
      </dgm:t>
    </dgm:pt>
    <dgm:pt modelId="{0BF2F041-74D3-6C4F-83DD-1E5620231857}" type="pres">
      <dgm:prSet presAssocID="{C0EED357-2FB6-0441-965C-0AE760DA070A}" presName="linear" presStyleCnt="0">
        <dgm:presLayoutVars>
          <dgm:animLvl val="lvl"/>
          <dgm:resizeHandles val="exact"/>
        </dgm:presLayoutVars>
      </dgm:prSet>
      <dgm:spPr/>
    </dgm:pt>
    <dgm:pt modelId="{E7966456-3F65-8B4A-AECD-0EFAEF9FCA2B}" type="pres">
      <dgm:prSet presAssocID="{BCEE3937-4F13-2C48-89F1-D44FE6AA2195}" presName="parentText" presStyleLbl="node1" presStyleIdx="0" presStyleCnt="1">
        <dgm:presLayoutVars>
          <dgm:chMax val="0"/>
          <dgm:bulletEnabled val="1"/>
        </dgm:presLayoutVars>
      </dgm:prSet>
      <dgm:spPr/>
    </dgm:pt>
  </dgm:ptLst>
  <dgm:cxnLst>
    <dgm:cxn modelId="{3D0D7379-BD18-4E47-B6F8-DD7DB955E5DE}" srcId="{C0EED357-2FB6-0441-965C-0AE760DA070A}" destId="{BCEE3937-4F13-2C48-89F1-D44FE6AA2195}" srcOrd="0" destOrd="0" parTransId="{921651E5-CAD9-804A-83B9-AD866863A16A}" sibTransId="{C551B9B0-792B-AD48-88C8-6055289C7F74}"/>
    <dgm:cxn modelId="{8B2DDF9F-1C1A-6E4A-80E6-5C5CD2095F58}" type="presOf" srcId="{C0EED357-2FB6-0441-965C-0AE760DA070A}" destId="{0BF2F041-74D3-6C4F-83DD-1E5620231857}" srcOrd="0" destOrd="0" presId="urn:microsoft.com/office/officeart/2005/8/layout/vList2"/>
    <dgm:cxn modelId="{0B4D5DED-6A22-3C4C-A1DC-E51A2DCE9143}" type="presOf" srcId="{BCEE3937-4F13-2C48-89F1-D44FE6AA2195}" destId="{E7966456-3F65-8B4A-AECD-0EFAEF9FCA2B}" srcOrd="0" destOrd="0" presId="urn:microsoft.com/office/officeart/2005/8/layout/vList2"/>
    <dgm:cxn modelId="{99621CCC-3B35-C84D-876E-6D6B46813451}" type="presParOf" srcId="{0BF2F041-74D3-6C4F-83DD-1E5620231857}" destId="{E7966456-3F65-8B4A-AECD-0EFAEF9FCA2B}"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0EED357-2FB6-0441-965C-0AE760DA070A}" type="doc">
      <dgm:prSet loTypeId="urn:microsoft.com/office/officeart/2005/8/layout/vList2" loCatId="" qsTypeId="urn:microsoft.com/office/officeart/2005/8/quickstyle/simple1" qsCatId="simple" csTypeId="urn:microsoft.com/office/officeart/2005/8/colors/accent1_2" csCatId="accent1" phldr="1"/>
      <dgm:spPr/>
      <dgm:t>
        <a:bodyPr/>
        <a:lstStyle/>
        <a:p>
          <a:endParaRPr lang="en-US"/>
        </a:p>
      </dgm:t>
    </dgm:pt>
    <dgm:pt modelId="{BCEE3937-4F13-2C48-89F1-D44FE6AA2195}">
      <dgm:prSet phldrT="[Text]"/>
      <dgm:spPr>
        <a:noFill/>
        <a:ln>
          <a:solidFill>
            <a:srgbClr val="003399"/>
          </a:solidFill>
        </a:ln>
      </dgm:spPr>
      <dgm:t>
        <a:bodyPr/>
        <a:lstStyle/>
        <a:p>
          <a:r>
            <a:rPr lang="en-US" dirty="0">
              <a:solidFill>
                <a:schemeClr val="tx1"/>
              </a:solidFill>
              <a:latin typeface="+mn-lt"/>
            </a:rPr>
            <a:t>APA </a:t>
          </a:r>
          <a:r>
            <a:rPr lang="en-US" i="1" dirty="0">
              <a:solidFill>
                <a:schemeClr val="tx1"/>
              </a:solidFill>
              <a:latin typeface="+mn-lt"/>
            </a:rPr>
            <a:t>recommends</a:t>
          </a:r>
          <a:r>
            <a:rPr lang="en-US" dirty="0">
              <a:solidFill>
                <a:schemeClr val="tx1"/>
              </a:solidFill>
              <a:latin typeface="+mn-lt"/>
            </a:rPr>
            <a:t> </a:t>
          </a:r>
          <a:r>
            <a:rPr lang="en-US" b="1" dirty="0">
              <a:solidFill>
                <a:schemeClr val="tx1"/>
              </a:solidFill>
              <a:latin typeface="+mn-lt"/>
            </a:rPr>
            <a:t>(1C)</a:t>
          </a:r>
          <a:r>
            <a:rPr lang="en-US" dirty="0">
              <a:solidFill>
                <a:schemeClr val="tx1"/>
              </a:solidFill>
              <a:latin typeface="+mn-lt"/>
            </a:rPr>
            <a:t> </a:t>
          </a:r>
          <a:r>
            <a:rPr lang="en-US" dirty="0">
              <a:solidFill>
                <a:schemeClr val="tx1"/>
              </a:solidFill>
              <a:effectLst/>
              <a:latin typeface="+mn-lt"/>
              <a:ea typeface="Malgun Gothic" panose="020B0503020000020004" pitchFamily="34" charset="-127"/>
              <a:cs typeface="Calibri" panose="020F0502020204030204" pitchFamily="34" charset="0"/>
            </a:rPr>
            <a:t>that patients with delirium or who are at risk for delirium undergo a detailed review of possible predisposing or contributing factors.</a:t>
          </a:r>
          <a:endParaRPr lang="en-US" dirty="0">
            <a:solidFill>
              <a:schemeClr val="tx1"/>
            </a:solidFill>
            <a:latin typeface="+mn-lt"/>
          </a:endParaRPr>
        </a:p>
      </dgm:t>
    </dgm:pt>
    <dgm:pt modelId="{921651E5-CAD9-804A-83B9-AD866863A16A}" type="parTrans" cxnId="{3D0D7379-BD18-4E47-B6F8-DD7DB955E5DE}">
      <dgm:prSet/>
      <dgm:spPr/>
      <dgm:t>
        <a:bodyPr/>
        <a:lstStyle/>
        <a:p>
          <a:endParaRPr lang="en-US"/>
        </a:p>
      </dgm:t>
    </dgm:pt>
    <dgm:pt modelId="{C551B9B0-792B-AD48-88C8-6055289C7F74}" type="sibTrans" cxnId="{3D0D7379-BD18-4E47-B6F8-DD7DB955E5DE}">
      <dgm:prSet/>
      <dgm:spPr/>
      <dgm:t>
        <a:bodyPr/>
        <a:lstStyle/>
        <a:p>
          <a:endParaRPr lang="en-US"/>
        </a:p>
      </dgm:t>
    </dgm:pt>
    <dgm:pt modelId="{0BF2F041-74D3-6C4F-83DD-1E5620231857}" type="pres">
      <dgm:prSet presAssocID="{C0EED357-2FB6-0441-965C-0AE760DA070A}" presName="linear" presStyleCnt="0">
        <dgm:presLayoutVars>
          <dgm:animLvl val="lvl"/>
          <dgm:resizeHandles val="exact"/>
        </dgm:presLayoutVars>
      </dgm:prSet>
      <dgm:spPr/>
    </dgm:pt>
    <dgm:pt modelId="{E7966456-3F65-8B4A-AECD-0EFAEF9FCA2B}" type="pres">
      <dgm:prSet presAssocID="{BCEE3937-4F13-2C48-89F1-D44FE6AA2195}" presName="parentText" presStyleLbl="node1" presStyleIdx="0" presStyleCnt="1">
        <dgm:presLayoutVars>
          <dgm:chMax val="0"/>
          <dgm:bulletEnabled val="1"/>
        </dgm:presLayoutVars>
      </dgm:prSet>
      <dgm:spPr/>
    </dgm:pt>
  </dgm:ptLst>
  <dgm:cxnLst>
    <dgm:cxn modelId="{3D0D7379-BD18-4E47-B6F8-DD7DB955E5DE}" srcId="{C0EED357-2FB6-0441-965C-0AE760DA070A}" destId="{BCEE3937-4F13-2C48-89F1-D44FE6AA2195}" srcOrd="0" destOrd="0" parTransId="{921651E5-CAD9-804A-83B9-AD866863A16A}" sibTransId="{C551B9B0-792B-AD48-88C8-6055289C7F74}"/>
    <dgm:cxn modelId="{8B2DDF9F-1C1A-6E4A-80E6-5C5CD2095F58}" type="presOf" srcId="{C0EED357-2FB6-0441-965C-0AE760DA070A}" destId="{0BF2F041-74D3-6C4F-83DD-1E5620231857}" srcOrd="0" destOrd="0" presId="urn:microsoft.com/office/officeart/2005/8/layout/vList2"/>
    <dgm:cxn modelId="{0B4D5DED-6A22-3C4C-A1DC-E51A2DCE9143}" type="presOf" srcId="{BCEE3937-4F13-2C48-89F1-D44FE6AA2195}" destId="{E7966456-3F65-8B4A-AECD-0EFAEF9FCA2B}" srcOrd="0" destOrd="0" presId="urn:microsoft.com/office/officeart/2005/8/layout/vList2"/>
    <dgm:cxn modelId="{99621CCC-3B35-C84D-876E-6D6B46813451}" type="presParOf" srcId="{0BF2F041-74D3-6C4F-83DD-1E5620231857}" destId="{E7966456-3F65-8B4A-AECD-0EFAEF9FCA2B}"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0EED357-2FB6-0441-965C-0AE760DA070A}" type="doc">
      <dgm:prSet loTypeId="urn:microsoft.com/office/officeart/2005/8/layout/vList2" loCatId="" qsTypeId="urn:microsoft.com/office/officeart/2005/8/quickstyle/simple1" qsCatId="simple" csTypeId="urn:microsoft.com/office/officeart/2005/8/colors/accent1_2" csCatId="accent1" phldr="1"/>
      <dgm:spPr/>
      <dgm:t>
        <a:bodyPr/>
        <a:lstStyle/>
        <a:p>
          <a:endParaRPr lang="en-US"/>
        </a:p>
      </dgm:t>
    </dgm:pt>
    <dgm:pt modelId="{BCEE3937-4F13-2C48-89F1-D44FE6AA2195}">
      <dgm:prSet phldrT="[Text]"/>
      <dgm:spPr>
        <a:noFill/>
        <a:ln>
          <a:solidFill>
            <a:srgbClr val="003399"/>
          </a:solidFill>
        </a:ln>
      </dgm:spPr>
      <dgm:t>
        <a:bodyPr/>
        <a:lstStyle/>
        <a:p>
          <a:r>
            <a:rPr lang="en-US" dirty="0">
              <a:solidFill>
                <a:schemeClr val="tx1"/>
              </a:solidFill>
              <a:latin typeface="+mn-lt"/>
            </a:rPr>
            <a:t>APA </a:t>
          </a:r>
          <a:r>
            <a:rPr lang="en-US" i="1" dirty="0">
              <a:solidFill>
                <a:schemeClr val="tx1"/>
              </a:solidFill>
              <a:latin typeface="+mn-lt"/>
            </a:rPr>
            <a:t>recommends</a:t>
          </a:r>
          <a:r>
            <a:rPr lang="en-US" dirty="0">
              <a:solidFill>
                <a:schemeClr val="tx1"/>
              </a:solidFill>
              <a:latin typeface="+mn-lt"/>
            </a:rPr>
            <a:t> </a:t>
          </a:r>
          <a:r>
            <a:rPr lang="en-US" b="1" dirty="0">
              <a:solidFill>
                <a:schemeClr val="tx1"/>
              </a:solidFill>
              <a:latin typeface="+mn-lt"/>
            </a:rPr>
            <a:t>(1C)</a:t>
          </a:r>
          <a:r>
            <a:rPr lang="en-US" dirty="0">
              <a:solidFill>
                <a:schemeClr val="tx1"/>
              </a:solidFill>
              <a:latin typeface="+mn-lt"/>
            </a:rPr>
            <a:t> </a:t>
          </a:r>
          <a:r>
            <a:rPr lang="en-US" dirty="0">
              <a:solidFill>
                <a:schemeClr val="tx1"/>
              </a:solidFill>
              <a:effectLst/>
              <a:latin typeface="+mn-lt"/>
              <a:ea typeface="Malgun Gothic" panose="020B0503020000020004" pitchFamily="34" charset="-127"/>
              <a:cs typeface="Calibri" panose="020F0502020204030204" pitchFamily="34" charset="0"/>
            </a:rPr>
            <a:t>that a detailed medication review be conducted in patients with delirium or who are at risk for delirium, especially those with preexisting cognitive impairment.</a:t>
          </a:r>
          <a:endParaRPr lang="en-US" dirty="0">
            <a:solidFill>
              <a:schemeClr val="tx1"/>
            </a:solidFill>
            <a:latin typeface="+mn-lt"/>
          </a:endParaRPr>
        </a:p>
      </dgm:t>
    </dgm:pt>
    <dgm:pt modelId="{921651E5-CAD9-804A-83B9-AD866863A16A}" type="parTrans" cxnId="{3D0D7379-BD18-4E47-B6F8-DD7DB955E5DE}">
      <dgm:prSet/>
      <dgm:spPr/>
      <dgm:t>
        <a:bodyPr/>
        <a:lstStyle/>
        <a:p>
          <a:endParaRPr lang="en-US"/>
        </a:p>
      </dgm:t>
    </dgm:pt>
    <dgm:pt modelId="{C551B9B0-792B-AD48-88C8-6055289C7F74}" type="sibTrans" cxnId="{3D0D7379-BD18-4E47-B6F8-DD7DB955E5DE}">
      <dgm:prSet/>
      <dgm:spPr/>
      <dgm:t>
        <a:bodyPr/>
        <a:lstStyle/>
        <a:p>
          <a:endParaRPr lang="en-US"/>
        </a:p>
      </dgm:t>
    </dgm:pt>
    <dgm:pt modelId="{0BF2F041-74D3-6C4F-83DD-1E5620231857}" type="pres">
      <dgm:prSet presAssocID="{C0EED357-2FB6-0441-965C-0AE760DA070A}" presName="linear" presStyleCnt="0">
        <dgm:presLayoutVars>
          <dgm:animLvl val="lvl"/>
          <dgm:resizeHandles val="exact"/>
        </dgm:presLayoutVars>
      </dgm:prSet>
      <dgm:spPr/>
    </dgm:pt>
    <dgm:pt modelId="{E7966456-3F65-8B4A-AECD-0EFAEF9FCA2B}" type="pres">
      <dgm:prSet presAssocID="{BCEE3937-4F13-2C48-89F1-D44FE6AA2195}" presName="parentText" presStyleLbl="node1" presStyleIdx="0" presStyleCnt="1">
        <dgm:presLayoutVars>
          <dgm:chMax val="0"/>
          <dgm:bulletEnabled val="1"/>
        </dgm:presLayoutVars>
      </dgm:prSet>
      <dgm:spPr/>
    </dgm:pt>
  </dgm:ptLst>
  <dgm:cxnLst>
    <dgm:cxn modelId="{3D0D7379-BD18-4E47-B6F8-DD7DB955E5DE}" srcId="{C0EED357-2FB6-0441-965C-0AE760DA070A}" destId="{BCEE3937-4F13-2C48-89F1-D44FE6AA2195}" srcOrd="0" destOrd="0" parTransId="{921651E5-CAD9-804A-83B9-AD866863A16A}" sibTransId="{C551B9B0-792B-AD48-88C8-6055289C7F74}"/>
    <dgm:cxn modelId="{8B2DDF9F-1C1A-6E4A-80E6-5C5CD2095F58}" type="presOf" srcId="{C0EED357-2FB6-0441-965C-0AE760DA070A}" destId="{0BF2F041-74D3-6C4F-83DD-1E5620231857}" srcOrd="0" destOrd="0" presId="urn:microsoft.com/office/officeart/2005/8/layout/vList2"/>
    <dgm:cxn modelId="{0B4D5DED-6A22-3C4C-A1DC-E51A2DCE9143}" type="presOf" srcId="{BCEE3937-4F13-2C48-89F1-D44FE6AA2195}" destId="{E7966456-3F65-8B4A-AECD-0EFAEF9FCA2B}" srcOrd="0" destOrd="0" presId="urn:microsoft.com/office/officeart/2005/8/layout/vList2"/>
    <dgm:cxn modelId="{99621CCC-3B35-C84D-876E-6D6B46813451}" type="presParOf" srcId="{0BF2F041-74D3-6C4F-83DD-1E5620231857}" destId="{E7966456-3F65-8B4A-AECD-0EFAEF9FCA2B}"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0EED357-2FB6-0441-965C-0AE760DA070A}" type="doc">
      <dgm:prSet loTypeId="urn:microsoft.com/office/officeart/2005/8/layout/vList2" loCatId="" qsTypeId="urn:microsoft.com/office/officeart/2005/8/quickstyle/simple1" qsCatId="simple" csTypeId="urn:microsoft.com/office/officeart/2005/8/colors/accent1_2" csCatId="accent1" phldr="1"/>
      <dgm:spPr/>
      <dgm:t>
        <a:bodyPr/>
        <a:lstStyle/>
        <a:p>
          <a:endParaRPr lang="en-US"/>
        </a:p>
      </dgm:t>
    </dgm:pt>
    <dgm:pt modelId="{BCEE3937-4F13-2C48-89F1-D44FE6AA2195}">
      <dgm:prSet phldrT="[Text]"/>
      <dgm:spPr>
        <a:noFill/>
        <a:ln>
          <a:solidFill>
            <a:srgbClr val="003399"/>
          </a:solidFill>
        </a:ln>
      </dgm:spPr>
      <dgm:t>
        <a:bodyPr/>
        <a:lstStyle/>
        <a:p>
          <a:r>
            <a:rPr lang="en-US" dirty="0">
              <a:solidFill>
                <a:schemeClr val="tx1"/>
              </a:solidFill>
              <a:latin typeface="+mn-lt"/>
            </a:rPr>
            <a:t>APA </a:t>
          </a:r>
          <a:r>
            <a:rPr lang="en-US" i="1" dirty="0">
              <a:solidFill>
                <a:schemeClr val="tx1"/>
              </a:solidFill>
              <a:latin typeface="+mn-lt"/>
            </a:rPr>
            <a:t>recommends</a:t>
          </a:r>
          <a:r>
            <a:rPr lang="en-US" dirty="0">
              <a:solidFill>
                <a:schemeClr val="tx1"/>
              </a:solidFill>
              <a:latin typeface="+mn-lt"/>
            </a:rPr>
            <a:t> </a:t>
          </a:r>
          <a:r>
            <a:rPr lang="en-US" b="1" dirty="0">
              <a:solidFill>
                <a:schemeClr val="tx1"/>
              </a:solidFill>
              <a:latin typeface="+mn-lt"/>
            </a:rPr>
            <a:t>(1C)</a:t>
          </a:r>
          <a:r>
            <a:rPr lang="en-US" dirty="0">
              <a:solidFill>
                <a:schemeClr val="tx1"/>
              </a:solidFill>
              <a:latin typeface="+mn-lt"/>
            </a:rPr>
            <a:t> </a:t>
          </a:r>
          <a:r>
            <a:rPr lang="en-US" dirty="0">
              <a:solidFill>
                <a:schemeClr val="tx1"/>
              </a:solidFill>
              <a:effectLst/>
              <a:latin typeface="+mn-lt"/>
              <a:ea typeface="Malgun Gothic" panose="020B0503020000020004" pitchFamily="34" charset="-127"/>
              <a:cs typeface="Calibri" panose="020F0502020204030204" pitchFamily="34" charset="0"/>
            </a:rPr>
            <a:t>that physical restraints not be used in patients with delirium, except in situations where injury to self or others is imminent and only:</a:t>
          </a:r>
        </a:p>
        <a:p>
          <a:r>
            <a:rPr lang="en-US" dirty="0">
              <a:solidFill>
                <a:schemeClr val="tx1"/>
              </a:solidFill>
              <a:effectLst/>
              <a:latin typeface="+mn-lt"/>
              <a:ea typeface="Malgun Gothic" panose="020B0503020000020004" pitchFamily="34" charset="-127"/>
              <a:cs typeface="Calibri" panose="020F0502020204030204" pitchFamily="34" charset="0"/>
            </a:rPr>
            <a:t>- after review of factors that can contribute to racial/ethnic and other biases in decisions about restraint;</a:t>
          </a:r>
          <a:endParaRPr lang="en-US" dirty="0">
            <a:solidFill>
              <a:schemeClr val="tx1"/>
            </a:solidFill>
            <a:effectLst/>
            <a:latin typeface="+mn-lt"/>
            <a:ea typeface="Malgun Gothic" panose="020B0503020000020004" pitchFamily="34" charset="-127"/>
            <a:cs typeface="Times New Roman" panose="02020603050405020304" pitchFamily="18" charset="0"/>
          </a:endParaRPr>
        </a:p>
        <a:p>
          <a:r>
            <a:rPr lang="en-US" dirty="0">
              <a:solidFill>
                <a:schemeClr val="tx1"/>
              </a:solidFill>
              <a:effectLst/>
              <a:latin typeface="+mn-lt"/>
              <a:ea typeface="Malgun Gothic" panose="020B0503020000020004" pitchFamily="34" charset="-127"/>
              <a:cs typeface="Calibri" panose="020F0502020204030204" pitchFamily="34" charset="0"/>
            </a:rPr>
            <a:t>- with frequent monitoring; and </a:t>
          </a:r>
          <a:endParaRPr lang="en-US" dirty="0">
            <a:solidFill>
              <a:schemeClr val="tx1"/>
            </a:solidFill>
            <a:effectLst/>
            <a:latin typeface="+mn-lt"/>
            <a:ea typeface="Malgun Gothic" panose="020B0503020000020004" pitchFamily="34" charset="-127"/>
            <a:cs typeface="Times New Roman" panose="02020603050405020304" pitchFamily="18" charset="0"/>
          </a:endParaRPr>
        </a:p>
        <a:p>
          <a:r>
            <a:rPr lang="en-US" dirty="0">
              <a:solidFill>
                <a:schemeClr val="tx1"/>
              </a:solidFill>
              <a:effectLst/>
              <a:latin typeface="+mn-lt"/>
              <a:ea typeface="Malgun Gothic" panose="020B0503020000020004" pitchFamily="34" charset="-127"/>
              <a:cs typeface="Calibri" panose="020F0502020204030204" pitchFamily="34" charset="0"/>
            </a:rPr>
            <a:t>- with repeated reassessment of the continued risks and benefits of restraint use as compared with less restrictive interventions.</a:t>
          </a:r>
          <a:endParaRPr lang="en-US" dirty="0">
            <a:solidFill>
              <a:schemeClr val="tx1"/>
            </a:solidFill>
            <a:latin typeface="+mn-lt"/>
          </a:endParaRPr>
        </a:p>
      </dgm:t>
    </dgm:pt>
    <dgm:pt modelId="{921651E5-CAD9-804A-83B9-AD866863A16A}" type="parTrans" cxnId="{3D0D7379-BD18-4E47-B6F8-DD7DB955E5DE}">
      <dgm:prSet/>
      <dgm:spPr/>
      <dgm:t>
        <a:bodyPr/>
        <a:lstStyle/>
        <a:p>
          <a:endParaRPr lang="en-US"/>
        </a:p>
      </dgm:t>
    </dgm:pt>
    <dgm:pt modelId="{C551B9B0-792B-AD48-88C8-6055289C7F74}" type="sibTrans" cxnId="{3D0D7379-BD18-4E47-B6F8-DD7DB955E5DE}">
      <dgm:prSet/>
      <dgm:spPr/>
      <dgm:t>
        <a:bodyPr/>
        <a:lstStyle/>
        <a:p>
          <a:endParaRPr lang="en-US"/>
        </a:p>
      </dgm:t>
    </dgm:pt>
    <dgm:pt modelId="{0BF2F041-74D3-6C4F-83DD-1E5620231857}" type="pres">
      <dgm:prSet presAssocID="{C0EED357-2FB6-0441-965C-0AE760DA070A}" presName="linear" presStyleCnt="0">
        <dgm:presLayoutVars>
          <dgm:animLvl val="lvl"/>
          <dgm:resizeHandles val="exact"/>
        </dgm:presLayoutVars>
      </dgm:prSet>
      <dgm:spPr/>
    </dgm:pt>
    <dgm:pt modelId="{E7966456-3F65-8B4A-AECD-0EFAEF9FCA2B}" type="pres">
      <dgm:prSet presAssocID="{BCEE3937-4F13-2C48-89F1-D44FE6AA2195}" presName="parentText" presStyleLbl="node1" presStyleIdx="0" presStyleCnt="1">
        <dgm:presLayoutVars>
          <dgm:chMax val="0"/>
          <dgm:bulletEnabled val="1"/>
        </dgm:presLayoutVars>
      </dgm:prSet>
      <dgm:spPr/>
    </dgm:pt>
  </dgm:ptLst>
  <dgm:cxnLst>
    <dgm:cxn modelId="{3D0D7379-BD18-4E47-B6F8-DD7DB955E5DE}" srcId="{C0EED357-2FB6-0441-965C-0AE760DA070A}" destId="{BCEE3937-4F13-2C48-89F1-D44FE6AA2195}" srcOrd="0" destOrd="0" parTransId="{921651E5-CAD9-804A-83B9-AD866863A16A}" sibTransId="{C551B9B0-792B-AD48-88C8-6055289C7F74}"/>
    <dgm:cxn modelId="{8B2DDF9F-1C1A-6E4A-80E6-5C5CD2095F58}" type="presOf" srcId="{C0EED357-2FB6-0441-965C-0AE760DA070A}" destId="{0BF2F041-74D3-6C4F-83DD-1E5620231857}" srcOrd="0" destOrd="0" presId="urn:microsoft.com/office/officeart/2005/8/layout/vList2"/>
    <dgm:cxn modelId="{0B4D5DED-6A22-3C4C-A1DC-E51A2DCE9143}" type="presOf" srcId="{BCEE3937-4F13-2C48-89F1-D44FE6AA2195}" destId="{E7966456-3F65-8B4A-AECD-0EFAEF9FCA2B}" srcOrd="0" destOrd="0" presId="urn:microsoft.com/office/officeart/2005/8/layout/vList2"/>
    <dgm:cxn modelId="{99621CCC-3B35-C84D-876E-6D6B46813451}" type="presParOf" srcId="{0BF2F041-74D3-6C4F-83DD-1E5620231857}" destId="{E7966456-3F65-8B4A-AECD-0EFAEF9FCA2B}"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BDC66DF-0B1A-CF43-9C45-22F8EA747F26}" type="doc">
      <dgm:prSet loTypeId="urn:microsoft.com/office/officeart/2005/8/layout/arrow3" loCatId="" qsTypeId="urn:microsoft.com/office/officeart/2005/8/quickstyle/simple4" qsCatId="simple" csTypeId="urn:microsoft.com/office/officeart/2005/8/colors/colorful3" csCatId="colorful" phldr="1"/>
      <dgm:spPr/>
      <dgm:t>
        <a:bodyPr/>
        <a:lstStyle/>
        <a:p>
          <a:endParaRPr lang="en-US"/>
        </a:p>
      </dgm:t>
    </dgm:pt>
    <dgm:pt modelId="{88331762-CD2D-7541-B07C-444BC674FD83}">
      <dgm:prSet phldrT="[Text]" custT="1"/>
      <dgm:spPr/>
      <dgm:t>
        <a:bodyPr/>
        <a:lstStyle/>
        <a:p>
          <a:r>
            <a:rPr lang="en-US" sz="2000" b="1" dirty="0"/>
            <a:t>Risks/harms</a:t>
          </a:r>
        </a:p>
      </dgm:t>
    </dgm:pt>
    <dgm:pt modelId="{A7228079-0338-3844-AA94-2714A6276934}" type="parTrans" cxnId="{BB48EC75-2E30-1743-8361-AA84988F93ED}">
      <dgm:prSet/>
      <dgm:spPr/>
      <dgm:t>
        <a:bodyPr/>
        <a:lstStyle/>
        <a:p>
          <a:endParaRPr lang="en-US"/>
        </a:p>
      </dgm:t>
    </dgm:pt>
    <dgm:pt modelId="{107E88E7-4346-A046-B493-CB1C4B52D628}" type="sibTrans" cxnId="{BB48EC75-2E30-1743-8361-AA84988F93ED}">
      <dgm:prSet/>
      <dgm:spPr/>
      <dgm:t>
        <a:bodyPr/>
        <a:lstStyle/>
        <a:p>
          <a:endParaRPr lang="en-US"/>
        </a:p>
      </dgm:t>
    </dgm:pt>
    <dgm:pt modelId="{D2192CFE-033F-C141-AFC4-E5C60DDE96AE}">
      <dgm:prSet phldrT="[Text]" custT="1"/>
      <dgm:spPr/>
      <dgm:t>
        <a:bodyPr/>
        <a:lstStyle/>
        <a:p>
          <a:r>
            <a:rPr lang="en-US" sz="2000" b="1" dirty="0"/>
            <a:t>Benefits</a:t>
          </a:r>
        </a:p>
      </dgm:t>
    </dgm:pt>
    <dgm:pt modelId="{D7906CE2-6515-A748-8A3C-D6DFFC98479A}" type="parTrans" cxnId="{7F507962-3856-9244-B57C-8980DE2E3442}">
      <dgm:prSet/>
      <dgm:spPr/>
      <dgm:t>
        <a:bodyPr/>
        <a:lstStyle/>
        <a:p>
          <a:endParaRPr lang="en-US"/>
        </a:p>
      </dgm:t>
    </dgm:pt>
    <dgm:pt modelId="{B206AADC-DB5D-2A40-85F2-EE9EA6910D26}" type="sibTrans" cxnId="{7F507962-3856-9244-B57C-8980DE2E3442}">
      <dgm:prSet/>
      <dgm:spPr/>
      <dgm:t>
        <a:bodyPr/>
        <a:lstStyle/>
        <a:p>
          <a:endParaRPr lang="en-US"/>
        </a:p>
      </dgm:t>
    </dgm:pt>
    <dgm:pt modelId="{FBF80405-4EFA-E749-97AC-36EE47640B74}" type="pres">
      <dgm:prSet presAssocID="{6BDC66DF-0B1A-CF43-9C45-22F8EA747F26}" presName="compositeShape" presStyleCnt="0">
        <dgm:presLayoutVars>
          <dgm:chMax val="2"/>
          <dgm:dir/>
          <dgm:resizeHandles val="exact"/>
        </dgm:presLayoutVars>
      </dgm:prSet>
      <dgm:spPr/>
    </dgm:pt>
    <dgm:pt modelId="{592D0921-BBA1-2E4D-9AE4-F992473ECA60}" type="pres">
      <dgm:prSet presAssocID="{6BDC66DF-0B1A-CF43-9C45-22F8EA747F26}" presName="divider" presStyleLbl="fgShp" presStyleIdx="0" presStyleCnt="1"/>
      <dgm:spPr/>
    </dgm:pt>
    <dgm:pt modelId="{D703787D-499B-7D40-822C-850A60B2AC64}" type="pres">
      <dgm:prSet presAssocID="{88331762-CD2D-7541-B07C-444BC674FD83}" presName="downArrow" presStyleLbl="node1" presStyleIdx="0" presStyleCnt="2"/>
      <dgm:spPr/>
    </dgm:pt>
    <dgm:pt modelId="{91FE80E9-C7AF-474A-B8E1-CD7C3677C54F}" type="pres">
      <dgm:prSet presAssocID="{88331762-CD2D-7541-B07C-444BC674FD83}" presName="downArrowText" presStyleLbl="revTx" presStyleIdx="0" presStyleCnt="2" custScaleX="114568">
        <dgm:presLayoutVars>
          <dgm:bulletEnabled val="1"/>
        </dgm:presLayoutVars>
      </dgm:prSet>
      <dgm:spPr/>
    </dgm:pt>
    <dgm:pt modelId="{2372FE50-EA26-F344-AF12-E46F5A0259A1}" type="pres">
      <dgm:prSet presAssocID="{D2192CFE-033F-C141-AFC4-E5C60DDE96AE}" presName="upArrow" presStyleLbl="node1" presStyleIdx="1" presStyleCnt="2"/>
      <dgm:spPr/>
    </dgm:pt>
    <dgm:pt modelId="{1C1C23DE-7B23-7E46-94DE-156549BE0F9E}" type="pres">
      <dgm:prSet presAssocID="{D2192CFE-033F-C141-AFC4-E5C60DDE96AE}" presName="upArrowText" presStyleLbl="revTx" presStyleIdx="1" presStyleCnt="2">
        <dgm:presLayoutVars>
          <dgm:bulletEnabled val="1"/>
        </dgm:presLayoutVars>
      </dgm:prSet>
      <dgm:spPr/>
    </dgm:pt>
  </dgm:ptLst>
  <dgm:cxnLst>
    <dgm:cxn modelId="{F8AF5604-1A96-9E41-9C9F-29B839B0E7AE}" type="presOf" srcId="{D2192CFE-033F-C141-AFC4-E5C60DDE96AE}" destId="{1C1C23DE-7B23-7E46-94DE-156549BE0F9E}" srcOrd="0" destOrd="0" presId="urn:microsoft.com/office/officeart/2005/8/layout/arrow3"/>
    <dgm:cxn modelId="{734E5C5F-DB81-D149-8163-31A1B5203EA0}" type="presOf" srcId="{88331762-CD2D-7541-B07C-444BC674FD83}" destId="{91FE80E9-C7AF-474A-B8E1-CD7C3677C54F}" srcOrd="0" destOrd="0" presId="urn:microsoft.com/office/officeart/2005/8/layout/arrow3"/>
    <dgm:cxn modelId="{7F507962-3856-9244-B57C-8980DE2E3442}" srcId="{6BDC66DF-0B1A-CF43-9C45-22F8EA747F26}" destId="{D2192CFE-033F-C141-AFC4-E5C60DDE96AE}" srcOrd="1" destOrd="0" parTransId="{D7906CE2-6515-A748-8A3C-D6DFFC98479A}" sibTransId="{B206AADC-DB5D-2A40-85F2-EE9EA6910D26}"/>
    <dgm:cxn modelId="{BB48EC75-2E30-1743-8361-AA84988F93ED}" srcId="{6BDC66DF-0B1A-CF43-9C45-22F8EA747F26}" destId="{88331762-CD2D-7541-B07C-444BC674FD83}" srcOrd="0" destOrd="0" parTransId="{A7228079-0338-3844-AA94-2714A6276934}" sibTransId="{107E88E7-4346-A046-B493-CB1C4B52D628}"/>
    <dgm:cxn modelId="{B9402F80-71B7-2E4D-9361-BAEB3B6CE179}" type="presOf" srcId="{6BDC66DF-0B1A-CF43-9C45-22F8EA747F26}" destId="{FBF80405-4EFA-E749-97AC-36EE47640B74}" srcOrd="0" destOrd="0" presId="urn:microsoft.com/office/officeart/2005/8/layout/arrow3"/>
    <dgm:cxn modelId="{8EBA6B12-AE06-8B46-A92A-52534CCA8774}" type="presParOf" srcId="{FBF80405-4EFA-E749-97AC-36EE47640B74}" destId="{592D0921-BBA1-2E4D-9AE4-F992473ECA60}" srcOrd="0" destOrd="0" presId="urn:microsoft.com/office/officeart/2005/8/layout/arrow3"/>
    <dgm:cxn modelId="{F7CF73AA-94F3-2C4E-AA76-B6D328F7DE2F}" type="presParOf" srcId="{FBF80405-4EFA-E749-97AC-36EE47640B74}" destId="{D703787D-499B-7D40-822C-850A60B2AC64}" srcOrd="1" destOrd="0" presId="urn:microsoft.com/office/officeart/2005/8/layout/arrow3"/>
    <dgm:cxn modelId="{8E2E21A8-25E8-F149-8806-E0E8FFFFA7CC}" type="presParOf" srcId="{FBF80405-4EFA-E749-97AC-36EE47640B74}" destId="{91FE80E9-C7AF-474A-B8E1-CD7C3677C54F}" srcOrd="2" destOrd="0" presId="urn:microsoft.com/office/officeart/2005/8/layout/arrow3"/>
    <dgm:cxn modelId="{2337BC58-BAE6-2745-BB9A-F6959C5703BD}" type="presParOf" srcId="{FBF80405-4EFA-E749-97AC-36EE47640B74}" destId="{2372FE50-EA26-F344-AF12-E46F5A0259A1}" srcOrd="3" destOrd="0" presId="urn:microsoft.com/office/officeart/2005/8/layout/arrow3"/>
    <dgm:cxn modelId="{6ED4B6B2-9F39-E64D-B16D-FAB746BDA126}" type="presParOf" srcId="{FBF80405-4EFA-E749-97AC-36EE47640B74}" destId="{1C1C23DE-7B23-7E46-94DE-156549BE0F9E}" srcOrd="4" destOrd="0" presId="urn:microsoft.com/office/officeart/2005/8/layout/arrow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0EED357-2FB6-0441-965C-0AE760DA070A}" type="doc">
      <dgm:prSet loTypeId="urn:microsoft.com/office/officeart/2005/8/layout/vList2" loCatId="" qsTypeId="urn:microsoft.com/office/officeart/2005/8/quickstyle/simple1" qsCatId="simple" csTypeId="urn:microsoft.com/office/officeart/2005/8/colors/accent1_2" csCatId="accent1" phldr="1"/>
      <dgm:spPr/>
      <dgm:t>
        <a:bodyPr/>
        <a:lstStyle/>
        <a:p>
          <a:endParaRPr lang="en-US"/>
        </a:p>
      </dgm:t>
    </dgm:pt>
    <dgm:pt modelId="{BCEE3937-4F13-2C48-89F1-D44FE6AA2195}">
      <dgm:prSet phldrT="[Text]"/>
      <dgm:spPr>
        <a:noFill/>
        <a:ln>
          <a:solidFill>
            <a:srgbClr val="003399"/>
          </a:solidFill>
        </a:ln>
      </dgm:spPr>
      <dgm:t>
        <a:bodyPr/>
        <a:lstStyle/>
        <a:p>
          <a:r>
            <a:rPr lang="en-US" dirty="0">
              <a:solidFill>
                <a:schemeClr val="tx1"/>
              </a:solidFill>
              <a:latin typeface="+mn-lt"/>
            </a:rPr>
            <a:t>APA </a:t>
          </a:r>
          <a:r>
            <a:rPr lang="en-US" i="1" dirty="0">
              <a:solidFill>
                <a:schemeClr val="tx1"/>
              </a:solidFill>
              <a:latin typeface="+mn-lt"/>
            </a:rPr>
            <a:t>recommends</a:t>
          </a:r>
          <a:r>
            <a:rPr lang="en-US" dirty="0">
              <a:solidFill>
                <a:schemeClr val="tx1"/>
              </a:solidFill>
              <a:latin typeface="+mn-lt"/>
            </a:rPr>
            <a:t> </a:t>
          </a:r>
          <a:r>
            <a:rPr lang="en-US" b="1" dirty="0">
              <a:solidFill>
                <a:schemeClr val="tx1"/>
              </a:solidFill>
              <a:latin typeface="+mn-lt"/>
            </a:rPr>
            <a:t>(1C)</a:t>
          </a:r>
          <a:r>
            <a:rPr lang="en-US" dirty="0">
              <a:solidFill>
                <a:schemeClr val="tx1"/>
              </a:solidFill>
              <a:latin typeface="+mn-lt"/>
            </a:rPr>
            <a:t> </a:t>
          </a:r>
          <a:r>
            <a:rPr lang="en-US" dirty="0">
              <a:solidFill>
                <a:schemeClr val="tx1"/>
              </a:solidFill>
              <a:effectLst/>
              <a:latin typeface="+mn-lt"/>
              <a:ea typeface="Malgun Gothic" panose="020B0503020000020004" pitchFamily="34" charset="-127"/>
              <a:cs typeface="Calibri" panose="020F0502020204030204" pitchFamily="34" charset="0"/>
            </a:rPr>
            <a:t>that patients with delirium have a documented, comprehensive, and person-centered treatment plan.</a:t>
          </a:r>
          <a:endParaRPr lang="en-US" dirty="0">
            <a:solidFill>
              <a:schemeClr val="tx1"/>
            </a:solidFill>
            <a:latin typeface="+mn-lt"/>
          </a:endParaRPr>
        </a:p>
      </dgm:t>
    </dgm:pt>
    <dgm:pt modelId="{921651E5-CAD9-804A-83B9-AD866863A16A}" type="parTrans" cxnId="{3D0D7379-BD18-4E47-B6F8-DD7DB955E5DE}">
      <dgm:prSet/>
      <dgm:spPr/>
      <dgm:t>
        <a:bodyPr/>
        <a:lstStyle/>
        <a:p>
          <a:endParaRPr lang="en-US"/>
        </a:p>
      </dgm:t>
    </dgm:pt>
    <dgm:pt modelId="{C551B9B0-792B-AD48-88C8-6055289C7F74}" type="sibTrans" cxnId="{3D0D7379-BD18-4E47-B6F8-DD7DB955E5DE}">
      <dgm:prSet/>
      <dgm:spPr/>
      <dgm:t>
        <a:bodyPr/>
        <a:lstStyle/>
        <a:p>
          <a:endParaRPr lang="en-US"/>
        </a:p>
      </dgm:t>
    </dgm:pt>
    <dgm:pt modelId="{0BF2F041-74D3-6C4F-83DD-1E5620231857}" type="pres">
      <dgm:prSet presAssocID="{C0EED357-2FB6-0441-965C-0AE760DA070A}" presName="linear" presStyleCnt="0">
        <dgm:presLayoutVars>
          <dgm:animLvl val="lvl"/>
          <dgm:resizeHandles val="exact"/>
        </dgm:presLayoutVars>
      </dgm:prSet>
      <dgm:spPr/>
    </dgm:pt>
    <dgm:pt modelId="{E7966456-3F65-8B4A-AECD-0EFAEF9FCA2B}" type="pres">
      <dgm:prSet presAssocID="{BCEE3937-4F13-2C48-89F1-D44FE6AA2195}" presName="parentText" presStyleLbl="node1" presStyleIdx="0" presStyleCnt="1">
        <dgm:presLayoutVars>
          <dgm:chMax val="0"/>
          <dgm:bulletEnabled val="1"/>
        </dgm:presLayoutVars>
      </dgm:prSet>
      <dgm:spPr/>
    </dgm:pt>
  </dgm:ptLst>
  <dgm:cxnLst>
    <dgm:cxn modelId="{3D0D7379-BD18-4E47-B6F8-DD7DB955E5DE}" srcId="{C0EED357-2FB6-0441-965C-0AE760DA070A}" destId="{BCEE3937-4F13-2C48-89F1-D44FE6AA2195}" srcOrd="0" destOrd="0" parTransId="{921651E5-CAD9-804A-83B9-AD866863A16A}" sibTransId="{C551B9B0-792B-AD48-88C8-6055289C7F74}"/>
    <dgm:cxn modelId="{8B2DDF9F-1C1A-6E4A-80E6-5C5CD2095F58}" type="presOf" srcId="{C0EED357-2FB6-0441-965C-0AE760DA070A}" destId="{0BF2F041-74D3-6C4F-83DD-1E5620231857}" srcOrd="0" destOrd="0" presId="urn:microsoft.com/office/officeart/2005/8/layout/vList2"/>
    <dgm:cxn modelId="{0B4D5DED-6A22-3C4C-A1DC-E51A2DCE9143}" type="presOf" srcId="{BCEE3937-4F13-2C48-89F1-D44FE6AA2195}" destId="{E7966456-3F65-8B4A-AECD-0EFAEF9FCA2B}" srcOrd="0" destOrd="0" presId="urn:microsoft.com/office/officeart/2005/8/layout/vList2"/>
    <dgm:cxn modelId="{99621CCC-3B35-C84D-876E-6D6B46813451}" type="presParOf" srcId="{0BF2F041-74D3-6C4F-83DD-1E5620231857}" destId="{E7966456-3F65-8B4A-AECD-0EFAEF9FCA2B}"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EE6ED4-0705-42F7-9DCA-A5FED062B555}">
      <dsp:nvSpPr>
        <dsp:cNvPr id="0" name=""/>
        <dsp:cNvSpPr/>
      </dsp:nvSpPr>
      <dsp:spPr>
        <a:xfrm>
          <a:off x="356484" y="0"/>
          <a:ext cx="8007083" cy="3729644"/>
        </a:xfrm>
        <a:prstGeom prst="stripedRightArrow">
          <a:avLst/>
        </a:prstGeom>
        <a:solidFill>
          <a:schemeClr val="accent2">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11C3F3CC-F693-425F-9A28-93BE7674E0D4}">
      <dsp:nvSpPr>
        <dsp:cNvPr id="0" name=""/>
        <dsp:cNvSpPr/>
      </dsp:nvSpPr>
      <dsp:spPr>
        <a:xfrm>
          <a:off x="3416" y="1118893"/>
          <a:ext cx="1170737" cy="1491857"/>
        </a:xfrm>
        <a:prstGeom prst="round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Systematic Review of Literature</a:t>
          </a:r>
        </a:p>
      </dsp:txBody>
      <dsp:txXfrm>
        <a:off x="60567" y="1176044"/>
        <a:ext cx="1056435" cy="1377555"/>
      </dsp:txXfrm>
    </dsp:sp>
    <dsp:sp modelId="{BC4295D1-BADA-460A-93E1-FC3C109BA374}">
      <dsp:nvSpPr>
        <dsp:cNvPr id="0" name=""/>
        <dsp:cNvSpPr/>
      </dsp:nvSpPr>
      <dsp:spPr>
        <a:xfrm>
          <a:off x="1314662" y="1118893"/>
          <a:ext cx="973294" cy="1491857"/>
        </a:xfrm>
        <a:prstGeom prst="roundRect">
          <a:avLst/>
        </a:prstGeom>
        <a:gradFill rotWithShape="0">
          <a:gsLst>
            <a:gs pos="0">
              <a:schemeClr val="accent2">
                <a:hueOff val="763746"/>
                <a:satOff val="3612"/>
                <a:lumOff val="-1307"/>
                <a:alphaOff val="0"/>
                <a:tint val="100000"/>
                <a:shade val="100000"/>
                <a:satMod val="130000"/>
              </a:schemeClr>
            </a:gs>
            <a:gs pos="100000">
              <a:schemeClr val="accent2">
                <a:hueOff val="763746"/>
                <a:satOff val="3612"/>
                <a:lumOff val="-1307"/>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Evidence Review</a:t>
          </a:r>
        </a:p>
      </dsp:txBody>
      <dsp:txXfrm>
        <a:off x="1362174" y="1166405"/>
        <a:ext cx="878270" cy="1396833"/>
      </dsp:txXfrm>
    </dsp:sp>
    <dsp:sp modelId="{B0A952F8-C703-4DE5-BE67-F6C67B8DD251}">
      <dsp:nvSpPr>
        <dsp:cNvPr id="0" name=""/>
        <dsp:cNvSpPr/>
      </dsp:nvSpPr>
      <dsp:spPr>
        <a:xfrm>
          <a:off x="2428466" y="1118893"/>
          <a:ext cx="1364412" cy="1491857"/>
        </a:xfrm>
        <a:prstGeom prst="roundRect">
          <a:avLst/>
        </a:prstGeom>
        <a:gradFill rotWithShape="0">
          <a:gsLst>
            <a:gs pos="0">
              <a:schemeClr val="accent2">
                <a:hueOff val="1527492"/>
                <a:satOff val="7223"/>
                <a:lumOff val="-2615"/>
                <a:alphaOff val="0"/>
                <a:tint val="100000"/>
                <a:shade val="100000"/>
                <a:satMod val="130000"/>
              </a:schemeClr>
            </a:gs>
            <a:gs pos="100000">
              <a:schemeClr val="accent2">
                <a:hueOff val="1527492"/>
                <a:satOff val="7223"/>
                <a:lumOff val="-2615"/>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Guideline Statements and Text Development </a:t>
          </a:r>
        </a:p>
      </dsp:txBody>
      <dsp:txXfrm>
        <a:off x="2495071" y="1185498"/>
        <a:ext cx="1231202" cy="1358647"/>
      </dsp:txXfrm>
    </dsp:sp>
    <dsp:sp modelId="{45922B2B-4E1A-4457-9E5E-D4EE5C2B0012}">
      <dsp:nvSpPr>
        <dsp:cNvPr id="0" name=""/>
        <dsp:cNvSpPr/>
      </dsp:nvSpPr>
      <dsp:spPr>
        <a:xfrm>
          <a:off x="3933386" y="1118893"/>
          <a:ext cx="1020741" cy="1491857"/>
        </a:xfrm>
        <a:prstGeom prst="roundRect">
          <a:avLst/>
        </a:prstGeom>
        <a:gradFill rotWithShape="0">
          <a:gsLst>
            <a:gs pos="0">
              <a:schemeClr val="accent2">
                <a:hueOff val="2291238"/>
                <a:satOff val="10835"/>
                <a:lumOff val="-3922"/>
                <a:alphaOff val="0"/>
                <a:tint val="100000"/>
                <a:shade val="100000"/>
                <a:satMod val="130000"/>
              </a:schemeClr>
            </a:gs>
            <a:gs pos="100000">
              <a:schemeClr val="accent2">
                <a:hueOff val="2291238"/>
                <a:satOff val="10835"/>
                <a:lumOff val="-3922"/>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Public Review and Comment</a:t>
          </a:r>
        </a:p>
      </dsp:txBody>
      <dsp:txXfrm>
        <a:off x="3983214" y="1168721"/>
        <a:ext cx="921085" cy="1392201"/>
      </dsp:txXfrm>
    </dsp:sp>
    <dsp:sp modelId="{AF69FBB9-B59A-44AF-B6CA-8B0661C8EBCF}">
      <dsp:nvSpPr>
        <dsp:cNvPr id="0" name=""/>
        <dsp:cNvSpPr/>
      </dsp:nvSpPr>
      <dsp:spPr>
        <a:xfrm>
          <a:off x="5094637" y="1118893"/>
          <a:ext cx="1030942" cy="1491857"/>
        </a:xfrm>
        <a:prstGeom prst="roundRect">
          <a:avLst/>
        </a:prstGeom>
        <a:gradFill rotWithShape="0">
          <a:gsLst>
            <a:gs pos="0">
              <a:schemeClr val="accent2">
                <a:hueOff val="3054984"/>
                <a:satOff val="14447"/>
                <a:lumOff val="-5229"/>
                <a:alphaOff val="0"/>
                <a:tint val="100000"/>
                <a:shade val="100000"/>
                <a:satMod val="130000"/>
              </a:schemeClr>
            </a:gs>
            <a:gs pos="100000">
              <a:schemeClr val="accent2">
                <a:hueOff val="3054984"/>
                <a:satOff val="14447"/>
                <a:lumOff val="-5229"/>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Revisions</a:t>
          </a:r>
        </a:p>
      </dsp:txBody>
      <dsp:txXfrm>
        <a:off x="5144963" y="1169219"/>
        <a:ext cx="930290" cy="1391205"/>
      </dsp:txXfrm>
    </dsp:sp>
    <dsp:sp modelId="{CD982AF3-8B3E-41F6-897C-7512FA742B1D}">
      <dsp:nvSpPr>
        <dsp:cNvPr id="0" name=""/>
        <dsp:cNvSpPr/>
      </dsp:nvSpPr>
      <dsp:spPr>
        <a:xfrm>
          <a:off x="6266089" y="1118893"/>
          <a:ext cx="1152898" cy="1491857"/>
        </a:xfrm>
        <a:prstGeom prst="roundRect">
          <a:avLst/>
        </a:prstGeom>
        <a:gradFill rotWithShape="0">
          <a:gsLst>
            <a:gs pos="0">
              <a:schemeClr val="accent2">
                <a:hueOff val="3818730"/>
                <a:satOff val="18058"/>
                <a:lumOff val="-6537"/>
                <a:alphaOff val="0"/>
                <a:tint val="100000"/>
                <a:shade val="100000"/>
                <a:satMod val="130000"/>
              </a:schemeClr>
            </a:gs>
            <a:gs pos="100000">
              <a:schemeClr val="accent2">
                <a:hueOff val="3818730"/>
                <a:satOff val="18058"/>
                <a:lumOff val="-6537"/>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APA Assembly and Board of Trustees Approval</a:t>
          </a:r>
        </a:p>
      </dsp:txBody>
      <dsp:txXfrm>
        <a:off x="6322369" y="1175173"/>
        <a:ext cx="1040338" cy="1379297"/>
      </dsp:txXfrm>
    </dsp:sp>
    <dsp:sp modelId="{3A31EE3D-2F08-426D-943E-848BEBD518C3}">
      <dsp:nvSpPr>
        <dsp:cNvPr id="0" name=""/>
        <dsp:cNvSpPr/>
      </dsp:nvSpPr>
      <dsp:spPr>
        <a:xfrm>
          <a:off x="7559496" y="1118893"/>
          <a:ext cx="1157139" cy="1491857"/>
        </a:xfrm>
        <a:prstGeom prst="roundRect">
          <a:avLst/>
        </a:prstGeom>
        <a:gradFill rotWithShape="0">
          <a:gsLst>
            <a:gs pos="0">
              <a:schemeClr val="accent2">
                <a:hueOff val="4582476"/>
                <a:satOff val="21670"/>
                <a:lumOff val="-7844"/>
                <a:alphaOff val="0"/>
                <a:tint val="100000"/>
                <a:shade val="100000"/>
                <a:satMod val="130000"/>
              </a:schemeClr>
            </a:gs>
            <a:gs pos="100000">
              <a:schemeClr val="accent2">
                <a:hueOff val="4582476"/>
                <a:satOff val="21670"/>
                <a:lumOff val="-7844"/>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Publication</a:t>
          </a:r>
        </a:p>
      </dsp:txBody>
      <dsp:txXfrm>
        <a:off x="7615983" y="1175380"/>
        <a:ext cx="1044165" cy="137888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966456-3F65-8B4A-AECD-0EFAEF9FCA2B}">
      <dsp:nvSpPr>
        <dsp:cNvPr id="0" name=""/>
        <dsp:cNvSpPr/>
      </dsp:nvSpPr>
      <dsp:spPr>
        <a:xfrm>
          <a:off x="0" y="112769"/>
          <a:ext cx="7815263" cy="3203460"/>
        </a:xfrm>
        <a:prstGeom prst="roundRect">
          <a:avLst/>
        </a:prstGeom>
        <a:noFill/>
        <a:ln w="25400" cap="flat" cmpd="sng" algn="ctr">
          <a:solidFill>
            <a:srgbClr val="00339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dirty="0">
              <a:solidFill>
                <a:schemeClr val="tx1"/>
              </a:solidFill>
              <a:latin typeface="+mn-lt"/>
            </a:rPr>
            <a:t>APA </a:t>
          </a:r>
          <a:r>
            <a:rPr lang="en-US" sz="3700" i="1" kern="1200" dirty="0">
              <a:solidFill>
                <a:schemeClr val="tx1"/>
              </a:solidFill>
              <a:latin typeface="+mn-lt"/>
            </a:rPr>
            <a:t>recommends </a:t>
          </a:r>
          <a:r>
            <a:rPr lang="en-US" sz="3700" b="1" kern="1200" dirty="0">
              <a:solidFill>
                <a:schemeClr val="tx1"/>
              </a:solidFill>
              <a:effectLst/>
              <a:latin typeface="+mn-lt"/>
              <a:ea typeface="Malgun Gothic" panose="020B0503020000020004" pitchFamily="34" charset="-127"/>
              <a:cs typeface="Calibri" panose="020F0502020204030204" pitchFamily="34" charset="0"/>
            </a:rPr>
            <a:t>(1B) </a:t>
          </a:r>
          <a:r>
            <a:rPr lang="en-US" sz="3700" kern="1200" dirty="0">
              <a:solidFill>
                <a:schemeClr val="tx1"/>
              </a:solidFill>
              <a:effectLst/>
              <a:latin typeface="+mn-lt"/>
              <a:ea typeface="Malgun Gothic" panose="020B0503020000020004" pitchFamily="34" charset="-127"/>
              <a:cs typeface="Calibri" panose="020F0502020204030204" pitchFamily="34" charset="0"/>
            </a:rPr>
            <a:t>that patients with delirium or who are at risk for delirium receive multicomponent nonpharmacological interventions to manage and prevent delirium.</a:t>
          </a:r>
          <a:endParaRPr lang="en-US" sz="3700" kern="1200" dirty="0">
            <a:solidFill>
              <a:schemeClr val="tx1"/>
            </a:solidFill>
            <a:latin typeface="+mn-lt"/>
          </a:endParaRPr>
        </a:p>
      </dsp:txBody>
      <dsp:txXfrm>
        <a:off x="156380" y="269149"/>
        <a:ext cx="7502503" cy="289070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B2C644-B534-4248-989B-6E773BC6349C}">
      <dsp:nvSpPr>
        <dsp:cNvPr id="0" name=""/>
        <dsp:cNvSpPr/>
      </dsp:nvSpPr>
      <dsp:spPr>
        <a:xfrm>
          <a:off x="-3875907" y="-595187"/>
          <a:ext cx="4619374" cy="4619374"/>
        </a:xfrm>
        <a:prstGeom prst="blockArc">
          <a:avLst>
            <a:gd name="adj1" fmla="val 18900000"/>
            <a:gd name="adj2" fmla="val 2700000"/>
            <a:gd name="adj3" fmla="val 468"/>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2B1DBFA-F62A-5A42-86F9-5FEEAC8E23A9}">
      <dsp:nvSpPr>
        <dsp:cNvPr id="0" name=""/>
        <dsp:cNvSpPr/>
      </dsp:nvSpPr>
      <dsp:spPr>
        <a:xfrm>
          <a:off x="603266" y="489866"/>
          <a:ext cx="7166838" cy="979596"/>
        </a:xfrm>
        <a:prstGeom prst="bracketPair">
          <a:avLst/>
        </a:prstGeom>
        <a:solidFill>
          <a:schemeClr val="bg1">
            <a:lumMod val="9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77555" tIns="71120" rIns="71120" bIns="71120" numCol="1" spcCol="1270" anchor="ctr" anchorCtr="0">
          <a:noAutofit/>
        </a:bodyPr>
        <a:lstStyle/>
        <a:p>
          <a:pPr marL="0" lvl="0" indent="0" algn="l" defTabSz="1244600">
            <a:lnSpc>
              <a:spcPct val="90000"/>
            </a:lnSpc>
            <a:spcBef>
              <a:spcPct val="0"/>
            </a:spcBef>
            <a:spcAft>
              <a:spcPct val="35000"/>
            </a:spcAft>
            <a:buNone/>
          </a:pPr>
          <a:r>
            <a:rPr lang="en-US" sz="2800" b="0" kern="1200" cap="none" spc="0" dirty="0">
              <a:ln w="0"/>
              <a:solidFill>
                <a:schemeClr val="tx1"/>
              </a:solidFill>
              <a:effectLst/>
            </a:rPr>
            <a:t>An essential element </a:t>
          </a:r>
          <a:r>
            <a:rPr lang="en-US" sz="2800" b="0" kern="1200" cap="none" spc="0">
              <a:ln w="0"/>
              <a:solidFill>
                <a:schemeClr val="tx1"/>
              </a:solidFill>
              <a:effectLst/>
            </a:rPr>
            <a:t>in </a:t>
          </a:r>
          <a:r>
            <a:rPr lang="en-US" sz="2800" b="0" u="sng" kern="1200" cap="none" spc="0">
              <a:ln w="0"/>
              <a:solidFill>
                <a:schemeClr val="tx1"/>
              </a:solidFill>
              <a:effectLst/>
            </a:rPr>
            <a:t>prevention</a:t>
          </a:r>
          <a:r>
            <a:rPr lang="en-US" sz="2800" b="0" kern="1200" cap="none" spc="0">
              <a:ln w="0"/>
              <a:solidFill>
                <a:schemeClr val="tx1"/>
              </a:solidFill>
              <a:effectLst/>
            </a:rPr>
            <a:t> </a:t>
          </a:r>
          <a:r>
            <a:rPr lang="en-US" sz="2800" b="0" kern="1200" cap="none" spc="0" dirty="0">
              <a:ln w="0"/>
              <a:solidFill>
                <a:schemeClr val="tx1"/>
              </a:solidFill>
              <a:effectLst/>
            </a:rPr>
            <a:t>of delirium</a:t>
          </a:r>
        </a:p>
      </dsp:txBody>
      <dsp:txXfrm>
        <a:off x="651086" y="537686"/>
        <a:ext cx="7071198" cy="883956"/>
      </dsp:txXfrm>
    </dsp:sp>
    <dsp:sp modelId="{D9CCAD71-182D-154D-A222-CBC91E7ABC2D}">
      <dsp:nvSpPr>
        <dsp:cNvPr id="0" name=""/>
        <dsp:cNvSpPr/>
      </dsp:nvSpPr>
      <dsp:spPr>
        <a:xfrm>
          <a:off x="241329" y="623287"/>
          <a:ext cx="723872" cy="712754"/>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352BF0D-8CE3-F24D-B875-758213B0CDB7}">
      <dsp:nvSpPr>
        <dsp:cNvPr id="0" name=""/>
        <dsp:cNvSpPr/>
      </dsp:nvSpPr>
      <dsp:spPr>
        <a:xfrm>
          <a:off x="603266" y="1879375"/>
          <a:ext cx="7166838" cy="1139917"/>
        </a:xfrm>
        <a:prstGeom prst="bracketPair">
          <a:avLst/>
        </a:prstGeom>
        <a:solidFill>
          <a:schemeClr val="bg1">
            <a:lumMod val="9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77555"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0" kern="1200" cap="none" spc="0">
              <a:ln w="0"/>
              <a:solidFill>
                <a:schemeClr val="tx1"/>
              </a:solidFill>
              <a:effectLst/>
            </a:rPr>
            <a:t>Evidence is less compelling for </a:t>
          </a:r>
          <a:r>
            <a:rPr lang="en-US" sz="2400" b="0" u="sng" kern="1200" cap="none" spc="0">
              <a:ln w="0"/>
              <a:solidFill>
                <a:schemeClr val="tx1"/>
              </a:solidFill>
              <a:effectLst/>
            </a:rPr>
            <a:t>management</a:t>
          </a:r>
          <a:r>
            <a:rPr lang="en-US" sz="2400" b="0" kern="1200" cap="none" spc="0">
              <a:ln w="0"/>
              <a:solidFill>
                <a:schemeClr val="tx1"/>
              </a:solidFill>
              <a:effectLst/>
            </a:rPr>
            <a:t> </a:t>
          </a:r>
          <a:r>
            <a:rPr lang="en-US" sz="2400" b="0" kern="1200" cap="none" spc="0" dirty="0">
              <a:ln w="0"/>
              <a:solidFill>
                <a:schemeClr val="tx1"/>
              </a:solidFill>
              <a:effectLst/>
            </a:rPr>
            <a:t>of delirium but typically considered good clinical practice and </a:t>
          </a:r>
          <a:r>
            <a:rPr lang="en-US" sz="2400" b="0" kern="1200" cap="none" spc="0">
              <a:ln w="0"/>
              <a:solidFill>
                <a:schemeClr val="tx1"/>
              </a:solidFill>
              <a:effectLst/>
            </a:rPr>
            <a:t>unlikely to be harmful</a:t>
          </a:r>
          <a:endParaRPr lang="en-US" sz="2400" b="0" kern="1200" cap="none" spc="0" dirty="0">
            <a:ln w="0"/>
            <a:solidFill>
              <a:schemeClr val="tx1"/>
            </a:solidFill>
            <a:effectLst/>
          </a:endParaRPr>
        </a:p>
      </dsp:txBody>
      <dsp:txXfrm>
        <a:off x="658912" y="1935021"/>
        <a:ext cx="7055546" cy="1028625"/>
      </dsp:txXfrm>
    </dsp:sp>
    <dsp:sp modelId="{FC4357AB-EC50-8B4B-8E7C-A4AD0C6C22E8}">
      <dsp:nvSpPr>
        <dsp:cNvPr id="0" name=""/>
        <dsp:cNvSpPr/>
      </dsp:nvSpPr>
      <dsp:spPr>
        <a:xfrm>
          <a:off x="241329" y="2089424"/>
          <a:ext cx="723872" cy="719819"/>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B15E3E-5C29-404A-BA59-F28455A049E4}">
      <dsp:nvSpPr>
        <dsp:cNvPr id="0" name=""/>
        <dsp:cNvSpPr/>
      </dsp:nvSpPr>
      <dsp:spPr>
        <a:xfrm>
          <a:off x="2097708" y="1773041"/>
          <a:ext cx="1655584" cy="1591707"/>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E8086E1-5C9E-F541-BA98-7A56D84A380E}">
      <dsp:nvSpPr>
        <dsp:cNvPr id="0" name=""/>
        <dsp:cNvSpPr/>
      </dsp:nvSpPr>
      <dsp:spPr>
        <a:xfrm>
          <a:off x="3346644" y="332077"/>
          <a:ext cx="392515" cy="419401"/>
        </a:xfrm>
        <a:prstGeom prst="donut">
          <a:avLst>
            <a:gd name="adj" fmla="val 746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B9A8D8-D260-A949-93A1-AC609B1C5EB3}">
      <dsp:nvSpPr>
        <dsp:cNvPr id="0" name=""/>
        <dsp:cNvSpPr/>
      </dsp:nvSpPr>
      <dsp:spPr>
        <a:xfrm>
          <a:off x="2220483" y="1869959"/>
          <a:ext cx="1410815" cy="1397871"/>
        </a:xfrm>
        <a:prstGeom prst="ellipse">
          <a:avLst/>
        </a:prstGeom>
        <a:blipFill>
          <a:blip xmlns:r="http://schemas.openxmlformats.org/officeDocument/2006/relationships" r:embed="rId1"/>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41A50E6-CA45-AC4D-8527-9C6AAF5374E6}">
      <dsp:nvSpPr>
        <dsp:cNvPr id="0" name=""/>
        <dsp:cNvSpPr/>
      </dsp:nvSpPr>
      <dsp:spPr>
        <a:xfrm>
          <a:off x="3997637" y="1986418"/>
          <a:ext cx="979859" cy="979626"/>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C79A171-4406-F64E-8F39-C19A511A8461}">
      <dsp:nvSpPr>
        <dsp:cNvPr id="0" name=""/>
        <dsp:cNvSpPr/>
      </dsp:nvSpPr>
      <dsp:spPr>
        <a:xfrm>
          <a:off x="4055506" y="2044292"/>
          <a:ext cx="864121" cy="864204"/>
        </a:xfrm>
        <a:prstGeom prst="ellipse">
          <a:avLst/>
        </a:prstGeom>
        <a:blipFill>
          <a:blip xmlns:r="http://schemas.openxmlformats.org/officeDocument/2006/relationships" r:embed="rId2"/>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1EF4346-5200-234E-A338-291648ED9E5F}">
      <dsp:nvSpPr>
        <dsp:cNvPr id="0" name=""/>
        <dsp:cNvSpPr/>
      </dsp:nvSpPr>
      <dsp:spPr>
        <a:xfrm>
          <a:off x="3614452" y="603626"/>
          <a:ext cx="1255909" cy="1256315"/>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D552F87-AB96-2045-9573-325A2268944A}">
      <dsp:nvSpPr>
        <dsp:cNvPr id="0" name=""/>
        <dsp:cNvSpPr/>
      </dsp:nvSpPr>
      <dsp:spPr>
        <a:xfrm>
          <a:off x="4719090" y="342112"/>
          <a:ext cx="302542" cy="317543"/>
        </a:xfrm>
        <a:prstGeom prst="donut">
          <a:avLst>
            <a:gd name="adj" fmla="val 746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AEF4E96-384D-9349-8799-6F55BB3C9A71}">
      <dsp:nvSpPr>
        <dsp:cNvPr id="0" name=""/>
        <dsp:cNvSpPr/>
      </dsp:nvSpPr>
      <dsp:spPr>
        <a:xfrm>
          <a:off x="3865122" y="2988600"/>
          <a:ext cx="150036" cy="170234"/>
        </a:xfrm>
        <a:prstGeom prst="donut">
          <a:avLst>
            <a:gd name="adj" fmla="val 746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EBCB05C-A1EC-1B43-B6CF-168837AF3FD3}">
      <dsp:nvSpPr>
        <dsp:cNvPr id="0" name=""/>
        <dsp:cNvSpPr/>
      </dsp:nvSpPr>
      <dsp:spPr>
        <a:xfrm>
          <a:off x="3680923" y="669953"/>
          <a:ext cx="1123749" cy="1123660"/>
        </a:xfrm>
        <a:prstGeom prst="ellipse">
          <a:avLst/>
        </a:prstGeom>
        <a:blipFill>
          <a:blip xmlns:r="http://schemas.openxmlformats.org/officeDocument/2006/relationships" r:embed="rId3"/>
          <a:srcRect/>
          <a:stretch>
            <a:fillRect l="-17000" r="-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3F1FADF-326A-7643-BB47-54E77E4C1783}">
      <dsp:nvSpPr>
        <dsp:cNvPr id="0" name=""/>
        <dsp:cNvSpPr/>
      </dsp:nvSpPr>
      <dsp:spPr>
        <a:xfrm>
          <a:off x="-47220" y="163347"/>
          <a:ext cx="3329013" cy="1488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 numCol="1" spcCol="1270" anchor="b" anchorCtr="0">
          <a:noAutofit/>
        </a:bodyPr>
        <a:lstStyle/>
        <a:p>
          <a:pPr marL="0" lvl="0" indent="0" algn="r" defTabSz="1066800">
            <a:lnSpc>
              <a:spcPct val="90000"/>
            </a:lnSpc>
            <a:spcBef>
              <a:spcPct val="0"/>
            </a:spcBef>
            <a:spcAft>
              <a:spcPct val="35000"/>
            </a:spcAft>
            <a:buNone/>
          </a:pPr>
          <a:r>
            <a:rPr lang="en-US" sz="2400" kern="1200" dirty="0"/>
            <a:t>Typically delivered as a bundle of multiple components in different combinations</a:t>
          </a:r>
        </a:p>
      </dsp:txBody>
      <dsp:txXfrm>
        <a:off x="-47220" y="163347"/>
        <a:ext cx="3329013" cy="1488478"/>
      </dsp:txXfrm>
    </dsp:sp>
    <dsp:sp modelId="{D2F1A78A-C2A5-1C40-A979-8FCDB7C5B0E3}">
      <dsp:nvSpPr>
        <dsp:cNvPr id="0" name=""/>
        <dsp:cNvSpPr/>
      </dsp:nvSpPr>
      <dsp:spPr>
        <a:xfrm>
          <a:off x="5125464" y="2377780"/>
          <a:ext cx="2778484" cy="8642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l" defTabSz="711200">
            <a:lnSpc>
              <a:spcPct val="90000"/>
            </a:lnSpc>
            <a:spcBef>
              <a:spcPct val="0"/>
            </a:spcBef>
            <a:spcAft>
              <a:spcPct val="35000"/>
            </a:spcAft>
            <a:buNone/>
          </a:pPr>
          <a:r>
            <a:rPr lang="en-US" sz="1600" kern="1200" dirty="0"/>
            <a:t>Studies showed greater benefits with a greater number of nonpharmacological interventions  </a:t>
          </a:r>
        </a:p>
      </dsp:txBody>
      <dsp:txXfrm>
        <a:off x="5125464" y="2377780"/>
        <a:ext cx="2778484" cy="864204"/>
      </dsp:txXfrm>
    </dsp:sp>
    <dsp:sp modelId="{12147785-BC84-F441-8F88-4CD8B9170B22}">
      <dsp:nvSpPr>
        <dsp:cNvPr id="0" name=""/>
        <dsp:cNvSpPr/>
      </dsp:nvSpPr>
      <dsp:spPr>
        <a:xfrm>
          <a:off x="5080480" y="19393"/>
          <a:ext cx="2771149" cy="23350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l" defTabSz="711200">
            <a:lnSpc>
              <a:spcPct val="90000"/>
            </a:lnSpc>
            <a:spcBef>
              <a:spcPct val="0"/>
            </a:spcBef>
            <a:spcAft>
              <a:spcPct val="35000"/>
            </a:spcAft>
            <a:buNone/>
          </a:pPr>
          <a:r>
            <a:rPr lang="en-US" sz="1600" kern="1200" dirty="0"/>
            <a:t>ABCDEF bundle and Hospital Elder Life Program (HELP) most widely studied</a:t>
          </a:r>
          <a:br>
            <a:rPr lang="en-US" sz="1600" kern="1200" dirty="0"/>
          </a:br>
          <a:br>
            <a:rPr lang="en-US" sz="1600" kern="1200" dirty="0"/>
          </a:br>
          <a:r>
            <a:rPr lang="en-US" sz="1600" kern="1200" dirty="0"/>
            <a:t>Overall, meta-analysis showed significant reduction in delirium risk (risk ratio 0.74; 95% CI 0.61, 0.89)</a:t>
          </a:r>
        </a:p>
      </dsp:txBody>
      <dsp:txXfrm>
        <a:off x="5080480" y="19393"/>
        <a:ext cx="2771149" cy="233506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D8CA38-1F62-F549-8767-A37485947312}">
      <dsp:nvSpPr>
        <dsp:cNvPr id="0" name=""/>
        <dsp:cNvSpPr/>
      </dsp:nvSpPr>
      <dsp:spPr>
        <a:xfrm>
          <a:off x="2800503" y="455664"/>
          <a:ext cx="2628569" cy="2457170"/>
        </a:xfrm>
        <a:prstGeom prst="round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kern="1200" dirty="0"/>
            <a:t>Concerted and consistent efforts on a unit or organizational level </a:t>
          </a:r>
        </a:p>
      </dsp:txBody>
      <dsp:txXfrm>
        <a:off x="2920452" y="575613"/>
        <a:ext cx="2388671" cy="2217272"/>
      </dsp:txXfrm>
    </dsp:sp>
    <dsp:sp modelId="{B972F3D7-65CB-124F-A9A4-B1454757526F}">
      <dsp:nvSpPr>
        <dsp:cNvPr id="0" name=""/>
        <dsp:cNvSpPr/>
      </dsp:nvSpPr>
      <dsp:spPr>
        <a:xfrm rot="19680475">
          <a:off x="5381760" y="698203"/>
          <a:ext cx="623033" cy="0"/>
        </a:xfrm>
        <a:custGeom>
          <a:avLst/>
          <a:gdLst/>
          <a:ahLst/>
          <a:cxnLst/>
          <a:rect l="0" t="0" r="0" b="0"/>
          <a:pathLst>
            <a:path>
              <a:moveTo>
                <a:pt x="0" y="0"/>
              </a:moveTo>
              <a:lnTo>
                <a:pt x="623033" y="0"/>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C066D84-5350-A44D-AD5F-3058D56E4468}">
      <dsp:nvSpPr>
        <dsp:cNvPr id="0" name=""/>
        <dsp:cNvSpPr/>
      </dsp:nvSpPr>
      <dsp:spPr>
        <a:xfrm>
          <a:off x="5439693" y="17936"/>
          <a:ext cx="1860361" cy="515224"/>
        </a:xfrm>
        <a:prstGeom prst="round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en-US" sz="1600" kern="1200"/>
            <a:t>Providing adequate nursing staffing</a:t>
          </a:r>
          <a:endParaRPr lang="en-US" sz="1600" kern="1200" dirty="0"/>
        </a:p>
      </dsp:txBody>
      <dsp:txXfrm>
        <a:off x="5464844" y="43087"/>
        <a:ext cx="1810059" cy="464922"/>
      </dsp:txXfrm>
    </dsp:sp>
    <dsp:sp modelId="{A54F041C-A76F-2448-AA58-949486FD0C36}">
      <dsp:nvSpPr>
        <dsp:cNvPr id="0" name=""/>
        <dsp:cNvSpPr/>
      </dsp:nvSpPr>
      <dsp:spPr>
        <a:xfrm rot="20731758">
          <a:off x="5419640" y="1270767"/>
          <a:ext cx="594688" cy="0"/>
        </a:xfrm>
        <a:custGeom>
          <a:avLst/>
          <a:gdLst/>
          <a:ahLst/>
          <a:cxnLst/>
          <a:rect l="0" t="0" r="0" b="0"/>
          <a:pathLst>
            <a:path>
              <a:moveTo>
                <a:pt x="0" y="0"/>
              </a:moveTo>
              <a:lnTo>
                <a:pt x="594688" y="0"/>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D1AF98C-F060-314A-8710-21A4C700BC6E}">
      <dsp:nvSpPr>
        <dsp:cNvPr id="0" name=""/>
        <dsp:cNvSpPr/>
      </dsp:nvSpPr>
      <dsp:spPr>
        <a:xfrm>
          <a:off x="5976934" y="708208"/>
          <a:ext cx="1947865" cy="488257"/>
        </a:xfrm>
        <a:prstGeom prst="round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en-US" sz="1600" kern="1200"/>
            <a:t>Assuring intervention </a:t>
          </a:r>
          <a:r>
            <a:rPr lang="en-US" sz="1600" kern="1200" dirty="0"/>
            <a:t>fidelity</a:t>
          </a:r>
        </a:p>
      </dsp:txBody>
      <dsp:txXfrm>
        <a:off x="6000769" y="732043"/>
        <a:ext cx="1900195" cy="440587"/>
      </dsp:txXfrm>
    </dsp:sp>
    <dsp:sp modelId="{EB06843D-4B0E-D947-A648-8BD8E060B6D4}">
      <dsp:nvSpPr>
        <dsp:cNvPr id="0" name=""/>
        <dsp:cNvSpPr/>
      </dsp:nvSpPr>
      <dsp:spPr>
        <a:xfrm rot="312048">
          <a:off x="5427980" y="1827938"/>
          <a:ext cx="530876" cy="0"/>
        </a:xfrm>
        <a:custGeom>
          <a:avLst/>
          <a:gdLst/>
          <a:ahLst/>
          <a:cxnLst/>
          <a:rect l="0" t="0" r="0" b="0"/>
          <a:pathLst>
            <a:path>
              <a:moveTo>
                <a:pt x="0" y="0"/>
              </a:moveTo>
              <a:lnTo>
                <a:pt x="530876" y="0"/>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2DB20C5-ACB3-234C-8D7D-B79F92B35186}">
      <dsp:nvSpPr>
        <dsp:cNvPr id="0" name=""/>
        <dsp:cNvSpPr/>
      </dsp:nvSpPr>
      <dsp:spPr>
        <a:xfrm>
          <a:off x="5957764" y="1583482"/>
          <a:ext cx="1967035" cy="716077"/>
        </a:xfrm>
        <a:prstGeom prst="round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en-US" sz="1600" kern="1200"/>
            <a:t>Supporting </a:t>
          </a:r>
          <a:r>
            <a:rPr lang="en-US" sz="1600" kern="1200" dirty="0"/>
            <a:t>staff and organizational leadership</a:t>
          </a:r>
        </a:p>
      </dsp:txBody>
      <dsp:txXfrm>
        <a:off x="5992720" y="1618438"/>
        <a:ext cx="1897123" cy="646165"/>
      </dsp:txXfrm>
    </dsp:sp>
    <dsp:sp modelId="{D493736C-9ACB-0A45-AA31-2AB47634C240}">
      <dsp:nvSpPr>
        <dsp:cNvPr id="0" name=""/>
        <dsp:cNvSpPr/>
      </dsp:nvSpPr>
      <dsp:spPr>
        <a:xfrm rot="1589780">
          <a:off x="5408992" y="2424717"/>
          <a:ext cx="382363" cy="0"/>
        </a:xfrm>
        <a:custGeom>
          <a:avLst/>
          <a:gdLst/>
          <a:ahLst/>
          <a:cxnLst/>
          <a:rect l="0" t="0" r="0" b="0"/>
          <a:pathLst>
            <a:path>
              <a:moveTo>
                <a:pt x="0" y="0"/>
              </a:moveTo>
              <a:lnTo>
                <a:pt x="382363" y="0"/>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FA1080B-9B73-3B44-8DDB-C410E227A7C5}">
      <dsp:nvSpPr>
        <dsp:cNvPr id="0" name=""/>
        <dsp:cNvSpPr/>
      </dsp:nvSpPr>
      <dsp:spPr>
        <a:xfrm>
          <a:off x="5729199" y="2510011"/>
          <a:ext cx="2195600" cy="1052561"/>
        </a:xfrm>
        <a:prstGeom prst="round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en-US" sz="1600" kern="1200" dirty="0"/>
            <a:t>Integrating components with existing programs (e.g., geriatric care)</a:t>
          </a:r>
        </a:p>
      </dsp:txBody>
      <dsp:txXfrm>
        <a:off x="5780581" y="2561393"/>
        <a:ext cx="2092836" cy="949797"/>
      </dsp:txXfrm>
    </dsp:sp>
    <dsp:sp modelId="{2CF7F94C-D311-964D-ABE4-8A4F63F1FEF7}">
      <dsp:nvSpPr>
        <dsp:cNvPr id="0" name=""/>
        <dsp:cNvSpPr/>
      </dsp:nvSpPr>
      <dsp:spPr>
        <a:xfrm rot="9219584">
          <a:off x="2269715" y="2459162"/>
          <a:ext cx="559851" cy="0"/>
        </a:xfrm>
        <a:custGeom>
          <a:avLst/>
          <a:gdLst/>
          <a:ahLst/>
          <a:cxnLst/>
          <a:rect l="0" t="0" r="0" b="0"/>
          <a:pathLst>
            <a:path>
              <a:moveTo>
                <a:pt x="0" y="0"/>
              </a:moveTo>
              <a:lnTo>
                <a:pt x="559851" y="0"/>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0E54EE8-9DF2-A247-A763-008748A1472C}">
      <dsp:nvSpPr>
        <dsp:cNvPr id="0" name=""/>
        <dsp:cNvSpPr/>
      </dsp:nvSpPr>
      <dsp:spPr>
        <a:xfrm>
          <a:off x="0" y="2583366"/>
          <a:ext cx="2619782" cy="979206"/>
        </a:xfrm>
        <a:prstGeom prst="round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en-US" sz="1600" kern="1200" dirty="0"/>
            <a:t>Identifying ways to help ensure the delivery of interventions (e.g., rounding checklists)</a:t>
          </a:r>
        </a:p>
      </dsp:txBody>
      <dsp:txXfrm>
        <a:off x="47801" y="2631167"/>
        <a:ext cx="2524180" cy="883604"/>
      </dsp:txXfrm>
    </dsp:sp>
    <dsp:sp modelId="{01992774-FFDF-EA4C-B038-E6F3A090C6B0}">
      <dsp:nvSpPr>
        <dsp:cNvPr id="0" name=""/>
        <dsp:cNvSpPr/>
      </dsp:nvSpPr>
      <dsp:spPr>
        <a:xfrm rot="10730902">
          <a:off x="2208859" y="1716616"/>
          <a:ext cx="591704" cy="0"/>
        </a:xfrm>
        <a:custGeom>
          <a:avLst/>
          <a:gdLst/>
          <a:ahLst/>
          <a:cxnLst/>
          <a:rect l="0" t="0" r="0" b="0"/>
          <a:pathLst>
            <a:path>
              <a:moveTo>
                <a:pt x="0" y="0"/>
              </a:moveTo>
              <a:lnTo>
                <a:pt x="591704" y="0"/>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FFD29E3-3197-8340-A14D-4340C11A41B3}">
      <dsp:nvSpPr>
        <dsp:cNvPr id="0" name=""/>
        <dsp:cNvSpPr/>
      </dsp:nvSpPr>
      <dsp:spPr>
        <a:xfrm>
          <a:off x="0" y="1136933"/>
          <a:ext cx="2208919" cy="1215662"/>
        </a:xfrm>
        <a:prstGeom prst="round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en-US" sz="1600" kern="1200" dirty="0"/>
            <a:t>Using data to assess program outcomes and benefits (e.g., decrease in delirium)</a:t>
          </a:r>
        </a:p>
      </dsp:txBody>
      <dsp:txXfrm>
        <a:off x="59344" y="1196277"/>
        <a:ext cx="2090231" cy="1096974"/>
      </dsp:txXfrm>
    </dsp:sp>
    <dsp:sp modelId="{36527AC0-BD08-CE4F-A78F-04C890CD65D0}">
      <dsp:nvSpPr>
        <dsp:cNvPr id="0" name=""/>
        <dsp:cNvSpPr/>
      </dsp:nvSpPr>
      <dsp:spPr>
        <a:xfrm rot="12134814">
          <a:off x="2508218" y="1089176"/>
          <a:ext cx="303584" cy="0"/>
        </a:xfrm>
        <a:custGeom>
          <a:avLst/>
          <a:gdLst/>
          <a:ahLst/>
          <a:cxnLst/>
          <a:rect l="0" t="0" r="0" b="0"/>
          <a:pathLst>
            <a:path>
              <a:moveTo>
                <a:pt x="0" y="0"/>
              </a:moveTo>
              <a:lnTo>
                <a:pt x="303584" y="0"/>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9B53673-6183-EC48-9B7A-19D49EF3F8B2}">
      <dsp:nvSpPr>
        <dsp:cNvPr id="0" name=""/>
        <dsp:cNvSpPr/>
      </dsp:nvSpPr>
      <dsp:spPr>
        <a:xfrm>
          <a:off x="0" y="0"/>
          <a:ext cx="2519517" cy="1032812"/>
        </a:xfrm>
        <a:prstGeom prst="round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en-US" sz="1600" kern="1200" dirty="0"/>
            <a:t>Changing organizational culture related to delirium assessment and interventions</a:t>
          </a:r>
        </a:p>
      </dsp:txBody>
      <dsp:txXfrm>
        <a:off x="50418" y="50418"/>
        <a:ext cx="2418681" cy="93197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966456-3F65-8B4A-AECD-0EFAEF9FCA2B}">
      <dsp:nvSpPr>
        <dsp:cNvPr id="0" name=""/>
        <dsp:cNvSpPr/>
      </dsp:nvSpPr>
      <dsp:spPr>
        <a:xfrm>
          <a:off x="0" y="29699"/>
          <a:ext cx="7815263" cy="3369600"/>
        </a:xfrm>
        <a:prstGeom prst="roundRect">
          <a:avLst/>
        </a:prstGeom>
        <a:noFill/>
        <a:ln w="25400" cap="flat" cmpd="sng" algn="ctr">
          <a:solidFill>
            <a:srgbClr val="00339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tx1"/>
              </a:solidFill>
              <a:latin typeface="+mn-lt"/>
            </a:rPr>
            <a:t>APA </a:t>
          </a:r>
          <a:r>
            <a:rPr lang="en-US" sz="2000" i="1" kern="1200" dirty="0">
              <a:solidFill>
                <a:schemeClr val="tx1"/>
              </a:solidFill>
              <a:latin typeface="+mn-lt"/>
            </a:rPr>
            <a:t>recommends </a:t>
          </a:r>
          <a:r>
            <a:rPr lang="en-US" sz="2000" b="1" kern="1200" dirty="0">
              <a:solidFill>
                <a:schemeClr val="tx1"/>
              </a:solidFill>
              <a:effectLst/>
              <a:latin typeface="+mn-lt"/>
              <a:ea typeface="Malgun Gothic" panose="020B0503020000020004" pitchFamily="34" charset="-127"/>
              <a:cs typeface="Calibri" panose="020F0502020204030204" pitchFamily="34" charset="0"/>
            </a:rPr>
            <a:t>(1C) </a:t>
          </a:r>
          <a:r>
            <a:rPr lang="en-US" sz="2000" kern="1200" dirty="0">
              <a:solidFill>
                <a:schemeClr val="tx1"/>
              </a:solidFill>
              <a:effectLst/>
              <a:latin typeface="+mn-lt"/>
              <a:ea typeface="Malgun Gothic" panose="020B0503020000020004" pitchFamily="34" charset="-127"/>
              <a:cs typeface="Calibri" panose="020F0502020204030204" pitchFamily="34" charset="0"/>
            </a:rPr>
            <a:t>that medications, including antipsychotic agents, be used to address neuropsychiatric disturbances of delirium only when all the following criteria are met:</a:t>
          </a:r>
          <a:endParaRPr lang="en-US" sz="2000" kern="1200" dirty="0">
            <a:solidFill>
              <a:schemeClr val="tx1"/>
            </a:solidFill>
            <a:effectLst/>
            <a:latin typeface="+mn-lt"/>
            <a:ea typeface="Malgun Gothic" panose="020B0503020000020004" pitchFamily="34" charset="-127"/>
            <a:cs typeface="Times New Roman" panose="02020603050405020304" pitchFamily="18" charset="0"/>
          </a:endParaRPr>
        </a:p>
        <a:p>
          <a:pPr marL="0" lvl="0" indent="0" algn="l" defTabSz="889000">
            <a:lnSpc>
              <a:spcPct val="90000"/>
            </a:lnSpc>
            <a:spcBef>
              <a:spcPct val="0"/>
            </a:spcBef>
            <a:spcAft>
              <a:spcPct val="35000"/>
            </a:spcAft>
            <a:buNone/>
          </a:pPr>
          <a:r>
            <a:rPr lang="en-US" sz="2000" kern="1200" dirty="0">
              <a:solidFill>
                <a:schemeClr val="tx1"/>
              </a:solidFill>
              <a:effectLst/>
              <a:latin typeface="+mn-lt"/>
              <a:ea typeface="Malgun Gothic" panose="020B0503020000020004" pitchFamily="34" charset="-127"/>
              <a:cs typeface="Calibri" panose="020F0502020204030204" pitchFamily="34" charset="0"/>
            </a:rPr>
            <a:t>- verbal and nonverbal de-escalation strategies have been ineffective;</a:t>
          </a:r>
          <a:endParaRPr lang="en-US" sz="2000" kern="1200" dirty="0">
            <a:solidFill>
              <a:schemeClr val="tx1"/>
            </a:solidFill>
            <a:effectLst/>
            <a:latin typeface="+mn-lt"/>
            <a:ea typeface="Malgun Gothic" panose="020B0503020000020004" pitchFamily="34" charset="-127"/>
            <a:cs typeface="Times New Roman" panose="02020603050405020304" pitchFamily="18" charset="0"/>
          </a:endParaRPr>
        </a:p>
        <a:p>
          <a:pPr marL="0" lvl="0" indent="0" algn="l" defTabSz="889000">
            <a:lnSpc>
              <a:spcPct val="90000"/>
            </a:lnSpc>
            <a:spcBef>
              <a:spcPct val="0"/>
            </a:spcBef>
            <a:spcAft>
              <a:spcPct val="35000"/>
            </a:spcAft>
            <a:buNone/>
          </a:pPr>
          <a:r>
            <a:rPr lang="en-US" sz="2000" kern="1200" dirty="0">
              <a:solidFill>
                <a:schemeClr val="tx1"/>
              </a:solidFill>
              <a:effectLst/>
              <a:latin typeface="+mn-lt"/>
              <a:ea typeface="Malgun Gothic" panose="020B0503020000020004" pitchFamily="34" charset="-127"/>
              <a:cs typeface="Calibri" panose="020F0502020204030204" pitchFamily="34" charset="0"/>
            </a:rPr>
            <a:t>- contributing factors have been assessed and, as far as possible, addressed; and </a:t>
          </a:r>
          <a:endParaRPr lang="en-US" sz="2000" kern="1200" dirty="0">
            <a:solidFill>
              <a:schemeClr val="tx1"/>
            </a:solidFill>
            <a:effectLst/>
            <a:latin typeface="+mn-lt"/>
            <a:ea typeface="Malgun Gothic" panose="020B0503020000020004" pitchFamily="34" charset="-127"/>
            <a:cs typeface="Times New Roman" panose="02020603050405020304" pitchFamily="18" charset="0"/>
          </a:endParaRPr>
        </a:p>
        <a:p>
          <a:pPr marL="0" lvl="0" indent="0" algn="l" defTabSz="889000">
            <a:lnSpc>
              <a:spcPct val="90000"/>
            </a:lnSpc>
            <a:spcBef>
              <a:spcPct val="0"/>
            </a:spcBef>
            <a:spcAft>
              <a:spcPct val="35000"/>
            </a:spcAft>
            <a:buNone/>
          </a:pPr>
          <a:r>
            <a:rPr lang="en-US" sz="2000" kern="1200" dirty="0">
              <a:solidFill>
                <a:schemeClr val="tx1"/>
              </a:solidFill>
              <a:effectLst/>
              <a:latin typeface="+mn-lt"/>
              <a:ea typeface="Malgun Gothic" panose="020B0503020000020004" pitchFamily="34" charset="-127"/>
              <a:cs typeface="Calibri" panose="020F0502020204030204" pitchFamily="34" charset="0"/>
            </a:rPr>
            <a:t>- the disturbances cause the patient significant distress and/or present a risk of physical harm to the patient or others.</a:t>
          </a:r>
          <a:endParaRPr lang="en-US" sz="2000" kern="1200" dirty="0">
            <a:solidFill>
              <a:schemeClr val="tx1"/>
            </a:solidFill>
            <a:latin typeface="+mn-lt"/>
          </a:endParaRPr>
        </a:p>
      </dsp:txBody>
      <dsp:txXfrm>
        <a:off x="164490" y="194189"/>
        <a:ext cx="7486283" cy="304062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434F4A-CBF1-D24D-B387-32A672978093}">
      <dsp:nvSpPr>
        <dsp:cNvPr id="0" name=""/>
        <dsp:cNvSpPr/>
      </dsp:nvSpPr>
      <dsp:spPr>
        <a:xfrm>
          <a:off x="-438233" y="86803"/>
          <a:ext cx="8590250" cy="1454941"/>
        </a:xfrm>
        <a:prstGeom prst="circularArrow">
          <a:avLst>
            <a:gd name="adj1" fmla="val 10980"/>
            <a:gd name="adj2" fmla="val 1142322"/>
            <a:gd name="adj3" fmla="val 4500000"/>
            <a:gd name="adj4" fmla="val 10800000"/>
            <a:gd name="adj5" fmla="val 125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7E5843A-DB2F-0B4F-BC64-E0FFBEFB556A}">
      <dsp:nvSpPr>
        <dsp:cNvPr id="0" name=""/>
        <dsp:cNvSpPr/>
      </dsp:nvSpPr>
      <dsp:spPr>
        <a:xfrm>
          <a:off x="-274" y="613452"/>
          <a:ext cx="7713788" cy="405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Address neuropsychiatric disturbances of delirium by correcting underlying contributors or using nonpharmacological approaches first</a:t>
          </a:r>
        </a:p>
      </dsp:txBody>
      <dsp:txXfrm>
        <a:off x="-274" y="613452"/>
        <a:ext cx="7713788" cy="405886"/>
      </dsp:txXfrm>
    </dsp:sp>
    <dsp:sp modelId="{73117C97-4888-804A-B40F-DD823B5BC2F3}">
      <dsp:nvSpPr>
        <dsp:cNvPr id="0" name=""/>
        <dsp:cNvSpPr/>
      </dsp:nvSpPr>
      <dsp:spPr>
        <a:xfrm>
          <a:off x="-266704" y="984798"/>
          <a:ext cx="7438882" cy="1331111"/>
        </a:xfrm>
        <a:prstGeom prst="leftCircularArrow">
          <a:avLst>
            <a:gd name="adj1" fmla="val 10980"/>
            <a:gd name="adj2" fmla="val 1142322"/>
            <a:gd name="adj3" fmla="val 6300000"/>
            <a:gd name="adj4" fmla="val 18900000"/>
            <a:gd name="adj5" fmla="val 125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74D1851-4DF5-8241-8DAA-8586542821BE}">
      <dsp:nvSpPr>
        <dsp:cNvPr id="0" name=""/>
        <dsp:cNvSpPr/>
      </dsp:nvSpPr>
      <dsp:spPr>
        <a:xfrm>
          <a:off x="129547" y="1459388"/>
          <a:ext cx="7357447" cy="405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Be aware of biases that can influence decision-making regarding neuropsychiatric disturbances of delirium</a:t>
          </a:r>
        </a:p>
      </dsp:txBody>
      <dsp:txXfrm>
        <a:off x="129547" y="1459388"/>
        <a:ext cx="7357447" cy="405886"/>
      </dsp:txXfrm>
    </dsp:sp>
    <dsp:sp modelId="{8AB290F4-D151-3B41-A694-D94255ACBFAA}">
      <dsp:nvSpPr>
        <dsp:cNvPr id="0" name=""/>
        <dsp:cNvSpPr/>
      </dsp:nvSpPr>
      <dsp:spPr>
        <a:xfrm>
          <a:off x="-180538" y="1762050"/>
          <a:ext cx="8074860" cy="1454941"/>
        </a:xfrm>
        <a:prstGeom prst="circularArrow">
          <a:avLst>
            <a:gd name="adj1" fmla="val 10980"/>
            <a:gd name="adj2" fmla="val 1142322"/>
            <a:gd name="adj3" fmla="val 4500000"/>
            <a:gd name="adj4" fmla="val 13500000"/>
            <a:gd name="adj5" fmla="val 125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AD8BAC2-1DDE-564D-A007-79B2513EB7F2}">
      <dsp:nvSpPr>
        <dsp:cNvPr id="0" name=""/>
        <dsp:cNvSpPr/>
      </dsp:nvSpPr>
      <dsp:spPr>
        <a:xfrm>
          <a:off x="226241" y="2288699"/>
          <a:ext cx="7260755" cy="405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Weigh possible benefits versus potential harms of medications in reducing distress or agitation</a:t>
          </a:r>
        </a:p>
      </dsp:txBody>
      <dsp:txXfrm>
        <a:off x="226241" y="2288699"/>
        <a:ext cx="7260755" cy="405886"/>
      </dsp:txXfrm>
    </dsp:sp>
    <dsp:sp modelId="{67FDF754-EB16-234C-9894-F8BA9DB6C6C9}">
      <dsp:nvSpPr>
        <dsp:cNvPr id="0" name=""/>
        <dsp:cNvSpPr/>
      </dsp:nvSpPr>
      <dsp:spPr>
        <a:xfrm>
          <a:off x="17781" y="2875133"/>
          <a:ext cx="6637944" cy="903241"/>
        </a:xfrm>
        <a:prstGeom prst="blockArc">
          <a:avLst>
            <a:gd name="adj1" fmla="val 0"/>
            <a:gd name="adj2" fmla="val 18900000"/>
            <a:gd name="adj3" fmla="val 12740"/>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3A208EF-09DF-474C-BEDA-C762609C177F}">
      <dsp:nvSpPr>
        <dsp:cNvPr id="0" name=""/>
        <dsp:cNvSpPr/>
      </dsp:nvSpPr>
      <dsp:spPr>
        <a:xfrm>
          <a:off x="445437" y="3126323"/>
          <a:ext cx="6010779" cy="405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Duration of medication should be as brief as possible</a:t>
          </a:r>
        </a:p>
      </dsp:txBody>
      <dsp:txXfrm>
        <a:off x="445437" y="3126323"/>
        <a:ext cx="6010779" cy="40588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966456-3F65-8B4A-AECD-0EFAEF9FCA2B}">
      <dsp:nvSpPr>
        <dsp:cNvPr id="0" name=""/>
        <dsp:cNvSpPr/>
      </dsp:nvSpPr>
      <dsp:spPr>
        <a:xfrm>
          <a:off x="0" y="37304"/>
          <a:ext cx="7815263" cy="3354390"/>
        </a:xfrm>
        <a:prstGeom prst="roundRect">
          <a:avLst/>
        </a:prstGeom>
        <a:noFill/>
        <a:ln w="25400" cap="flat" cmpd="sng" algn="ctr">
          <a:solidFill>
            <a:srgbClr val="00339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l" defTabSz="2089150">
            <a:lnSpc>
              <a:spcPct val="90000"/>
            </a:lnSpc>
            <a:spcBef>
              <a:spcPct val="0"/>
            </a:spcBef>
            <a:spcAft>
              <a:spcPct val="35000"/>
            </a:spcAft>
            <a:buNone/>
          </a:pPr>
          <a:r>
            <a:rPr lang="en-US" sz="4700" kern="1200" dirty="0">
              <a:solidFill>
                <a:schemeClr val="tx1"/>
              </a:solidFill>
              <a:latin typeface="+mn-lt"/>
            </a:rPr>
            <a:t>APA </a:t>
          </a:r>
          <a:r>
            <a:rPr lang="en-US" sz="4700" i="1" kern="1200" dirty="0">
              <a:solidFill>
                <a:schemeClr val="tx1"/>
              </a:solidFill>
              <a:latin typeface="+mn-lt"/>
            </a:rPr>
            <a:t>recommends </a:t>
          </a:r>
          <a:r>
            <a:rPr lang="en-US" sz="4700" b="1" kern="1200" dirty="0">
              <a:solidFill>
                <a:schemeClr val="tx1"/>
              </a:solidFill>
              <a:effectLst/>
              <a:latin typeface="+mn-lt"/>
              <a:ea typeface="Malgun Gothic" panose="020B0503020000020004" pitchFamily="34" charset="-127"/>
              <a:cs typeface="Calibri" panose="020F0502020204030204" pitchFamily="34" charset="0"/>
            </a:rPr>
            <a:t>(1C) </a:t>
          </a:r>
          <a:r>
            <a:rPr lang="en-US" sz="4700" kern="1200" dirty="0">
              <a:solidFill>
                <a:schemeClr val="tx1"/>
              </a:solidFill>
              <a:effectLst/>
              <a:latin typeface="+mn-lt"/>
              <a:ea typeface="Malgun Gothic" panose="020B0503020000020004" pitchFamily="34" charset="-127"/>
              <a:cs typeface="Calibri" panose="020F0502020204030204" pitchFamily="34" charset="0"/>
            </a:rPr>
            <a:t>that antipsychotic agents not be used to prevent delirium or hasten its resolution.</a:t>
          </a:r>
          <a:endParaRPr lang="en-US" sz="4700" kern="1200" dirty="0">
            <a:solidFill>
              <a:schemeClr val="tx1"/>
            </a:solidFill>
            <a:latin typeface="+mn-lt"/>
          </a:endParaRPr>
        </a:p>
      </dsp:txBody>
      <dsp:txXfrm>
        <a:off x="163748" y="201052"/>
        <a:ext cx="7487767" cy="3026894"/>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EF3932-73A9-564C-9555-6A5E1F474882}">
      <dsp:nvSpPr>
        <dsp:cNvPr id="0" name=""/>
        <dsp:cNvSpPr/>
      </dsp:nvSpPr>
      <dsp:spPr>
        <a:xfrm>
          <a:off x="168994" y="12906"/>
          <a:ext cx="3193232" cy="1314846"/>
        </a:xfrm>
        <a:prstGeom prst="ellipse">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Lack of evidence for benefits in preventing or treating delirium </a:t>
          </a:r>
        </a:p>
      </dsp:txBody>
      <dsp:txXfrm>
        <a:off x="636632" y="205461"/>
        <a:ext cx="2257956" cy="929736"/>
      </dsp:txXfrm>
    </dsp:sp>
    <dsp:sp modelId="{A4187CDE-D084-4541-BF80-84F665B8D04D}">
      <dsp:nvSpPr>
        <dsp:cNvPr id="0" name=""/>
        <dsp:cNvSpPr/>
      </dsp:nvSpPr>
      <dsp:spPr>
        <a:xfrm>
          <a:off x="1526358" y="1414289"/>
          <a:ext cx="704789" cy="704789"/>
        </a:xfrm>
        <a:prstGeom prst="mathPlus">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1619778" y="1683800"/>
        <a:ext cx="517949" cy="165767"/>
      </dsp:txXfrm>
    </dsp:sp>
    <dsp:sp modelId="{85F36958-1D4C-6047-B144-A6138C9E9E42}">
      <dsp:nvSpPr>
        <dsp:cNvPr id="0" name=""/>
        <dsp:cNvSpPr/>
      </dsp:nvSpPr>
      <dsp:spPr>
        <a:xfrm>
          <a:off x="169498" y="2218522"/>
          <a:ext cx="3418509" cy="1210476"/>
        </a:xfrm>
        <a:prstGeom prst="ellipse">
          <a:avLst/>
        </a:prstGeom>
        <a:gradFill rotWithShape="0">
          <a:gsLst>
            <a:gs pos="0">
              <a:schemeClr val="accent3">
                <a:hueOff val="-5422511"/>
                <a:satOff val="1904"/>
                <a:lumOff val="8236"/>
                <a:alphaOff val="0"/>
                <a:tint val="50000"/>
                <a:satMod val="300000"/>
              </a:schemeClr>
            </a:gs>
            <a:gs pos="35000">
              <a:schemeClr val="accent3">
                <a:hueOff val="-5422511"/>
                <a:satOff val="1904"/>
                <a:lumOff val="8236"/>
                <a:alphaOff val="0"/>
                <a:tint val="37000"/>
                <a:satMod val="300000"/>
              </a:schemeClr>
            </a:gs>
            <a:gs pos="100000">
              <a:schemeClr val="accent3">
                <a:hueOff val="-5422511"/>
                <a:satOff val="1904"/>
                <a:lumOff val="8236"/>
                <a:alphaOff val="0"/>
                <a:tint val="15000"/>
                <a:satMod val="350000"/>
              </a:schemeClr>
            </a:gs>
          </a:gsLst>
          <a:lin ang="16200000" scaled="1"/>
        </a:gradFill>
        <a:ln>
          <a:solidFill>
            <a:schemeClr val="accent1"/>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Potential risks with antipsychotic medication treatment</a:t>
          </a:r>
        </a:p>
      </dsp:txBody>
      <dsp:txXfrm>
        <a:off x="670127" y="2395792"/>
        <a:ext cx="2417251" cy="855936"/>
      </dsp:txXfrm>
    </dsp:sp>
    <dsp:sp modelId="{2843D0C2-486B-CD45-A2F6-98EBAF00AF72}">
      <dsp:nvSpPr>
        <dsp:cNvPr id="0" name=""/>
        <dsp:cNvSpPr/>
      </dsp:nvSpPr>
      <dsp:spPr>
        <a:xfrm rot="5565">
          <a:off x="3295795" y="1461043"/>
          <a:ext cx="485317" cy="452037"/>
        </a:xfrm>
        <a:prstGeom prst="rightArrow">
          <a:avLst>
            <a:gd name="adj1" fmla="val 60000"/>
            <a:gd name="adj2" fmla="val 50000"/>
          </a:avLst>
        </a:prstGeom>
        <a:gradFill rotWithShape="0">
          <a:gsLst>
            <a:gs pos="0">
              <a:schemeClr val="accent3">
                <a:hueOff val="-10845022"/>
                <a:satOff val="3807"/>
                <a:lumOff val="16472"/>
                <a:alphaOff val="0"/>
                <a:tint val="50000"/>
                <a:satMod val="300000"/>
              </a:schemeClr>
            </a:gs>
            <a:gs pos="35000">
              <a:schemeClr val="accent3">
                <a:hueOff val="-10845022"/>
                <a:satOff val="3807"/>
                <a:lumOff val="16472"/>
                <a:alphaOff val="0"/>
                <a:tint val="37000"/>
                <a:satMod val="300000"/>
              </a:schemeClr>
            </a:gs>
            <a:gs pos="100000">
              <a:schemeClr val="accent3">
                <a:hueOff val="-10845022"/>
                <a:satOff val="3807"/>
                <a:lumOff val="16472"/>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3295795" y="1551340"/>
        <a:ext cx="349706" cy="271223"/>
      </dsp:txXfrm>
    </dsp:sp>
    <dsp:sp modelId="{CFE6A357-70A0-9741-91A5-716603CB8C92}">
      <dsp:nvSpPr>
        <dsp:cNvPr id="0" name=""/>
        <dsp:cNvSpPr/>
      </dsp:nvSpPr>
      <dsp:spPr>
        <a:xfrm>
          <a:off x="4230550" y="125551"/>
          <a:ext cx="3659511" cy="1362212"/>
        </a:xfrm>
        <a:prstGeom prst="hexagon">
          <a:avLst/>
        </a:prstGeom>
        <a:gradFill rotWithShape="0">
          <a:gsLst>
            <a:gs pos="0">
              <a:schemeClr val="accent3">
                <a:hueOff val="-10845022"/>
                <a:satOff val="3807"/>
                <a:lumOff val="16472"/>
                <a:alphaOff val="0"/>
                <a:tint val="50000"/>
                <a:satMod val="300000"/>
              </a:schemeClr>
            </a:gs>
            <a:gs pos="35000">
              <a:schemeClr val="accent3">
                <a:hueOff val="-10845022"/>
                <a:satOff val="3807"/>
                <a:lumOff val="16472"/>
                <a:alphaOff val="0"/>
                <a:tint val="37000"/>
                <a:satMod val="300000"/>
              </a:schemeClr>
            </a:gs>
            <a:gs pos="100000">
              <a:schemeClr val="accent3">
                <a:hueOff val="-10845022"/>
                <a:satOff val="3807"/>
                <a:lumOff val="16472"/>
                <a:alphaOff val="0"/>
                <a:tint val="15000"/>
                <a:satMod val="350000"/>
              </a:schemeClr>
            </a:gs>
          </a:gsLst>
          <a:lin ang="16200000" scaled="1"/>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t>Use of an antipsychotic is NOT recommended to prevent or treat delirium.</a:t>
          </a:r>
        </a:p>
      </dsp:txBody>
      <dsp:txXfrm>
        <a:off x="4649027" y="281324"/>
        <a:ext cx="2822557" cy="1050666"/>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966456-3F65-8B4A-AECD-0EFAEF9FCA2B}">
      <dsp:nvSpPr>
        <dsp:cNvPr id="0" name=""/>
        <dsp:cNvSpPr/>
      </dsp:nvSpPr>
      <dsp:spPr>
        <a:xfrm>
          <a:off x="0" y="67139"/>
          <a:ext cx="7815263" cy="3294720"/>
        </a:xfrm>
        <a:prstGeom prst="roundRect">
          <a:avLst/>
        </a:prstGeom>
        <a:noFill/>
        <a:ln w="25400" cap="flat" cmpd="sng" algn="ctr">
          <a:solidFill>
            <a:srgbClr val="00339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solidFill>
                <a:schemeClr val="tx1"/>
              </a:solidFill>
              <a:latin typeface="+mn-lt"/>
            </a:rPr>
            <a:t>APA </a:t>
          </a:r>
          <a:r>
            <a:rPr lang="en-US" sz="3200" i="1" kern="1200" dirty="0">
              <a:solidFill>
                <a:schemeClr val="tx1"/>
              </a:solidFill>
              <a:latin typeface="+mn-lt"/>
            </a:rPr>
            <a:t>recommends </a:t>
          </a:r>
          <a:r>
            <a:rPr lang="en-US" sz="3200" b="1" kern="1200" dirty="0">
              <a:solidFill>
                <a:schemeClr val="tx1"/>
              </a:solidFill>
              <a:effectLst/>
              <a:latin typeface="+mn-lt"/>
              <a:ea typeface="Malgun Gothic" panose="020B0503020000020004" pitchFamily="34" charset="-127"/>
              <a:cs typeface="Calibri" panose="020F0502020204030204" pitchFamily="34" charset="0"/>
            </a:rPr>
            <a:t>(1C) </a:t>
          </a:r>
          <a:r>
            <a:rPr lang="en-US" sz="3200" kern="1200" dirty="0">
              <a:solidFill>
                <a:schemeClr val="tx1"/>
              </a:solidFill>
              <a:effectLst/>
              <a:latin typeface="+mn-lt"/>
              <a:ea typeface="Malgun Gothic" panose="020B0503020000020004" pitchFamily="34" charset="-127"/>
              <a:cs typeface="Calibri" panose="020F0502020204030204" pitchFamily="34" charset="0"/>
            </a:rPr>
            <a:t>that benzodiazepines not be used in patients with delirium or who are at risk for delirium, including those with preexisting cognitive impairment, unless there is a specific indication for their use.</a:t>
          </a:r>
          <a:endParaRPr lang="en-US" sz="3200" kern="1200" dirty="0">
            <a:solidFill>
              <a:schemeClr val="tx1"/>
            </a:solidFill>
            <a:latin typeface="+mn-lt"/>
          </a:endParaRPr>
        </a:p>
      </dsp:txBody>
      <dsp:txXfrm>
        <a:off x="160835" y="227974"/>
        <a:ext cx="7493593" cy="297305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966456-3F65-8B4A-AECD-0EFAEF9FCA2B}">
      <dsp:nvSpPr>
        <dsp:cNvPr id="0" name=""/>
        <dsp:cNvSpPr/>
      </dsp:nvSpPr>
      <dsp:spPr>
        <a:xfrm>
          <a:off x="0" y="15659"/>
          <a:ext cx="7815263" cy="3397680"/>
        </a:xfrm>
        <a:prstGeom prst="roundRect">
          <a:avLst/>
        </a:prstGeom>
        <a:noFill/>
        <a:ln w="25400" cap="flat" cmpd="sng" algn="ctr">
          <a:solidFill>
            <a:srgbClr val="00339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solidFill>
                <a:schemeClr val="tx1"/>
              </a:solidFill>
              <a:effectLst/>
              <a:latin typeface="+mn-lt"/>
              <a:ea typeface="Malgun Gothic" panose="020B0503020000020004" pitchFamily="34" charset="-127"/>
              <a:cs typeface="Calibri" panose="020F0502020204030204" pitchFamily="34" charset="0"/>
            </a:rPr>
            <a:t>APA </a:t>
          </a:r>
          <a:r>
            <a:rPr lang="en-US" sz="3300" i="1" kern="1200" dirty="0">
              <a:solidFill>
                <a:schemeClr val="tx1"/>
              </a:solidFill>
              <a:effectLst/>
              <a:latin typeface="+mn-lt"/>
              <a:ea typeface="Malgun Gothic" panose="020B0503020000020004" pitchFamily="34" charset="-127"/>
              <a:cs typeface="Calibri" panose="020F0502020204030204" pitchFamily="34" charset="0"/>
            </a:rPr>
            <a:t>suggests</a:t>
          </a:r>
          <a:r>
            <a:rPr lang="en-US" sz="3300" kern="1200" dirty="0">
              <a:solidFill>
                <a:schemeClr val="tx1"/>
              </a:solidFill>
              <a:effectLst/>
              <a:latin typeface="+mn-lt"/>
              <a:ea typeface="Malgun Gothic" panose="020B0503020000020004" pitchFamily="34" charset="-127"/>
              <a:cs typeface="Calibri" panose="020F0502020204030204" pitchFamily="34" charset="0"/>
            </a:rPr>
            <a:t> </a:t>
          </a:r>
          <a:r>
            <a:rPr lang="en-US" sz="3300" b="1" kern="1200" dirty="0">
              <a:solidFill>
                <a:schemeClr val="tx1"/>
              </a:solidFill>
              <a:effectLst/>
              <a:latin typeface="+mn-lt"/>
              <a:ea typeface="Malgun Gothic" panose="020B0503020000020004" pitchFamily="34" charset="-127"/>
              <a:cs typeface="Calibri" panose="020F0502020204030204" pitchFamily="34" charset="0"/>
            </a:rPr>
            <a:t>(2B) </a:t>
          </a:r>
          <a:r>
            <a:rPr lang="en-US" sz="3300" kern="1200" dirty="0">
              <a:solidFill>
                <a:schemeClr val="tx1"/>
              </a:solidFill>
              <a:effectLst/>
              <a:latin typeface="+mn-lt"/>
              <a:ea typeface="Malgun Gothic" panose="020B0503020000020004" pitchFamily="34" charset="-127"/>
              <a:cs typeface="Calibri" panose="020F0502020204030204" pitchFamily="34" charset="0"/>
            </a:rPr>
            <a:t>that dexmedetomidine be used rather than other sedating agents to prevent delirium in patients who are undergoing major surgery or receiving mechanical ventilation in a critical care setting.</a:t>
          </a:r>
          <a:endParaRPr lang="en-US" sz="3300" kern="1200" dirty="0">
            <a:solidFill>
              <a:schemeClr val="tx1"/>
            </a:solidFill>
            <a:latin typeface="+mn-lt"/>
          </a:endParaRPr>
        </a:p>
      </dsp:txBody>
      <dsp:txXfrm>
        <a:off x="165861" y="181520"/>
        <a:ext cx="7483541" cy="30659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5FFDF1-B49A-A14C-8D74-C046314DD1B0}">
      <dsp:nvSpPr>
        <dsp:cNvPr id="0" name=""/>
        <dsp:cNvSpPr/>
      </dsp:nvSpPr>
      <dsp:spPr>
        <a:xfrm rot="711626">
          <a:off x="2839311" y="1925227"/>
          <a:ext cx="1773470" cy="28212"/>
        </a:xfrm>
        <a:custGeom>
          <a:avLst/>
          <a:gdLst/>
          <a:ahLst/>
          <a:cxnLst/>
          <a:rect l="0" t="0" r="0" b="0"/>
          <a:pathLst>
            <a:path>
              <a:moveTo>
                <a:pt x="0" y="14106"/>
              </a:moveTo>
              <a:lnTo>
                <a:pt x="1773470" y="1410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DB730DC-43F5-B44A-867B-01FD4B539EA9}">
      <dsp:nvSpPr>
        <dsp:cNvPr id="0" name=""/>
        <dsp:cNvSpPr/>
      </dsp:nvSpPr>
      <dsp:spPr>
        <a:xfrm rot="6499086">
          <a:off x="2016818" y="2273789"/>
          <a:ext cx="371270" cy="28212"/>
        </a:xfrm>
        <a:custGeom>
          <a:avLst/>
          <a:gdLst/>
          <a:ahLst/>
          <a:cxnLst/>
          <a:rect l="0" t="0" r="0" b="0"/>
          <a:pathLst>
            <a:path>
              <a:moveTo>
                <a:pt x="0" y="14106"/>
              </a:moveTo>
              <a:lnTo>
                <a:pt x="371270" y="1410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B12E61-B6FB-9A4A-889E-8BE41BF333AC}">
      <dsp:nvSpPr>
        <dsp:cNvPr id="0" name=""/>
        <dsp:cNvSpPr/>
      </dsp:nvSpPr>
      <dsp:spPr>
        <a:xfrm rot="20933113">
          <a:off x="2842874" y="1402595"/>
          <a:ext cx="1638591" cy="28212"/>
        </a:xfrm>
        <a:custGeom>
          <a:avLst/>
          <a:gdLst/>
          <a:ahLst/>
          <a:cxnLst/>
          <a:rect l="0" t="0" r="0" b="0"/>
          <a:pathLst>
            <a:path>
              <a:moveTo>
                <a:pt x="0" y="14106"/>
              </a:moveTo>
              <a:lnTo>
                <a:pt x="1638591" y="1410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6F2A3E6-7566-CB41-9708-DE220ED5B4C8}">
      <dsp:nvSpPr>
        <dsp:cNvPr id="0" name=""/>
        <dsp:cNvSpPr/>
      </dsp:nvSpPr>
      <dsp:spPr>
        <a:xfrm rot="14602719">
          <a:off x="1987634" y="1078382"/>
          <a:ext cx="271789" cy="28212"/>
        </a:xfrm>
        <a:custGeom>
          <a:avLst/>
          <a:gdLst/>
          <a:ahLst/>
          <a:cxnLst/>
          <a:rect l="0" t="0" r="0" b="0"/>
          <a:pathLst>
            <a:path>
              <a:moveTo>
                <a:pt x="0" y="14106"/>
              </a:moveTo>
              <a:lnTo>
                <a:pt x="271789" y="1410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2FE8C8A-799A-EF47-9F34-E508FADCD853}">
      <dsp:nvSpPr>
        <dsp:cNvPr id="0" name=""/>
        <dsp:cNvSpPr/>
      </dsp:nvSpPr>
      <dsp:spPr>
        <a:xfrm>
          <a:off x="1891076" y="1087607"/>
          <a:ext cx="1466096" cy="1325325"/>
        </a:xfrm>
        <a:prstGeom prst="ellipse">
          <a:avLst/>
        </a:prstGeom>
        <a:blipFill>
          <a:blip xmlns:r="http://schemas.openxmlformats.org/officeDocument/2006/relationships" r:embed="rId1"/>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BD6A6C-83D9-CF4A-91DB-92D05E0CDF39}">
      <dsp:nvSpPr>
        <dsp:cNvPr id="0" name=""/>
        <dsp:cNvSpPr/>
      </dsp:nvSpPr>
      <dsp:spPr>
        <a:xfrm>
          <a:off x="0" y="13312"/>
          <a:ext cx="3647328" cy="961834"/>
        </a:xfrm>
        <a:prstGeom prst="roundRect">
          <a:avLst/>
        </a:prstGeom>
        <a:noFill/>
        <a:ln w="25400" cap="flat" cmpd="sng" algn="ctr">
          <a:solidFill>
            <a:schemeClr val="accent1">
              <a:lumMod val="20000"/>
              <a:lumOff val="8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Poorer patient outcomes: greater mortality, longer hospital stay, risk of  prolonged cognitive impairment </a:t>
          </a:r>
        </a:p>
      </dsp:txBody>
      <dsp:txXfrm>
        <a:off x="46953" y="60265"/>
        <a:ext cx="3553422" cy="867928"/>
      </dsp:txXfrm>
    </dsp:sp>
    <dsp:sp modelId="{AA06F9CC-A99F-A84F-BC7C-87D0BEA55671}">
      <dsp:nvSpPr>
        <dsp:cNvPr id="0" name=""/>
        <dsp:cNvSpPr/>
      </dsp:nvSpPr>
      <dsp:spPr>
        <a:xfrm>
          <a:off x="4174434" y="291911"/>
          <a:ext cx="3960656" cy="1270191"/>
        </a:xfrm>
        <a:prstGeom prst="roundRect">
          <a:avLst/>
        </a:prstGeom>
        <a:noFill/>
        <a:ln w="25400" cap="flat" cmpd="sng" algn="ctr">
          <a:solidFill>
            <a:schemeClr val="accent1">
              <a:lumMod val="20000"/>
              <a:lumOff val="8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Added costs of delirium in the US: $6.6 to $82.4 billion annually for hospitalized inpatients and $32.9 billion annually for post-operative patients as of 2019</a:t>
          </a:r>
        </a:p>
      </dsp:txBody>
      <dsp:txXfrm>
        <a:off x="4236440" y="353917"/>
        <a:ext cx="3836644" cy="1146179"/>
      </dsp:txXfrm>
    </dsp:sp>
    <dsp:sp modelId="{D67CE532-894A-E243-B586-C9F4377318AF}">
      <dsp:nvSpPr>
        <dsp:cNvPr id="0" name=""/>
        <dsp:cNvSpPr/>
      </dsp:nvSpPr>
      <dsp:spPr>
        <a:xfrm>
          <a:off x="0" y="2462605"/>
          <a:ext cx="3972067" cy="957987"/>
        </a:xfrm>
        <a:prstGeom prst="roundRect">
          <a:avLst/>
        </a:prstGeom>
        <a:noFill/>
        <a:ln w="25400" cap="flat" cmpd="sng" algn="ctr">
          <a:solidFill>
            <a:schemeClr val="accent1">
              <a:lumMod val="20000"/>
              <a:lumOff val="8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Patients with hyperactive delirium need at least 240 minutes of additional personnel time expended each day of hospitalization </a:t>
          </a:r>
        </a:p>
      </dsp:txBody>
      <dsp:txXfrm>
        <a:off x="46765" y="2509370"/>
        <a:ext cx="3878537" cy="864457"/>
      </dsp:txXfrm>
    </dsp:sp>
    <dsp:sp modelId="{E7AB0A8C-5482-D04F-B53D-5A210F690491}">
      <dsp:nvSpPr>
        <dsp:cNvPr id="0" name=""/>
        <dsp:cNvSpPr/>
      </dsp:nvSpPr>
      <dsp:spPr>
        <a:xfrm>
          <a:off x="4318964" y="1818503"/>
          <a:ext cx="3718318" cy="1271592"/>
        </a:xfrm>
        <a:prstGeom prst="roundRect">
          <a:avLst/>
        </a:prstGeom>
        <a:noFill/>
        <a:ln w="25400" cap="flat" cmpd="sng" algn="ctr">
          <a:solidFill>
            <a:schemeClr val="accent1">
              <a:lumMod val="20000"/>
              <a:lumOff val="8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Significant impact of delirium on patients and caregivers: psychosocial distress (anxiety, depression, PTSD), persistent cognitive effects, added healthcare costs</a:t>
          </a:r>
        </a:p>
      </dsp:txBody>
      <dsp:txXfrm>
        <a:off x="4381038" y="1880577"/>
        <a:ext cx="3594170" cy="1147444"/>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966456-3F65-8B4A-AECD-0EFAEF9FCA2B}">
      <dsp:nvSpPr>
        <dsp:cNvPr id="0" name=""/>
        <dsp:cNvSpPr/>
      </dsp:nvSpPr>
      <dsp:spPr>
        <a:xfrm>
          <a:off x="0" y="285929"/>
          <a:ext cx="7815263" cy="2857140"/>
        </a:xfrm>
        <a:prstGeom prst="roundRect">
          <a:avLst/>
        </a:prstGeom>
        <a:noFill/>
        <a:ln w="25400" cap="flat" cmpd="sng" algn="ctr">
          <a:solidFill>
            <a:srgbClr val="00339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solidFill>
                <a:schemeClr val="tx1"/>
              </a:solidFill>
              <a:effectLst/>
              <a:latin typeface="+mn-lt"/>
              <a:ea typeface="Malgun Gothic" panose="020B0503020000020004" pitchFamily="34" charset="-127"/>
              <a:cs typeface="Calibri" panose="020F0502020204030204" pitchFamily="34" charset="0"/>
            </a:rPr>
            <a:t>APA </a:t>
          </a:r>
          <a:r>
            <a:rPr lang="en-US" sz="3300" i="1" kern="1200" dirty="0">
              <a:solidFill>
                <a:schemeClr val="tx1"/>
              </a:solidFill>
              <a:effectLst/>
              <a:latin typeface="+mn-lt"/>
              <a:ea typeface="Malgun Gothic" panose="020B0503020000020004" pitchFamily="34" charset="-127"/>
              <a:cs typeface="Calibri" panose="020F0502020204030204" pitchFamily="34" charset="0"/>
            </a:rPr>
            <a:t>suggests</a:t>
          </a:r>
          <a:r>
            <a:rPr lang="en-US" sz="3300" kern="1200" dirty="0">
              <a:solidFill>
                <a:schemeClr val="tx1"/>
              </a:solidFill>
              <a:effectLst/>
              <a:latin typeface="+mn-lt"/>
              <a:ea typeface="Malgun Gothic" panose="020B0503020000020004" pitchFamily="34" charset="-127"/>
              <a:cs typeface="Calibri" panose="020F0502020204030204" pitchFamily="34" charset="0"/>
            </a:rPr>
            <a:t> </a:t>
          </a:r>
          <a:r>
            <a:rPr lang="en-US" sz="3300" b="1" kern="1200" dirty="0">
              <a:solidFill>
                <a:schemeClr val="tx1"/>
              </a:solidFill>
              <a:effectLst/>
              <a:latin typeface="+mn-lt"/>
              <a:ea typeface="Malgun Gothic" panose="020B0503020000020004" pitchFamily="34" charset="-127"/>
              <a:cs typeface="Calibri" panose="020F0502020204030204" pitchFamily="34" charset="0"/>
            </a:rPr>
            <a:t>(2C) </a:t>
          </a:r>
          <a:r>
            <a:rPr lang="en-US" sz="3300" kern="1200" dirty="0">
              <a:solidFill>
                <a:schemeClr val="tx1"/>
              </a:solidFill>
              <a:effectLst/>
              <a:latin typeface="+mn-lt"/>
              <a:ea typeface="Malgun Gothic" panose="020B0503020000020004" pitchFamily="34" charset="-127"/>
              <a:cs typeface="Calibri" panose="020F0502020204030204" pitchFamily="34" charset="0"/>
            </a:rPr>
            <a:t>that when patients with delirium are sedated for mechanical ventilation in a critical care setting, dexmedetomidine be used rather than other sedating agents.</a:t>
          </a:r>
          <a:endParaRPr lang="en-US" sz="3300" kern="1200" dirty="0">
            <a:solidFill>
              <a:schemeClr val="tx1"/>
            </a:solidFill>
            <a:latin typeface="+mn-lt"/>
          </a:endParaRPr>
        </a:p>
      </dsp:txBody>
      <dsp:txXfrm>
        <a:off x="139474" y="425403"/>
        <a:ext cx="7536315" cy="2578192"/>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DE3F53-6E92-A147-A5AA-CA02FDC89A1B}">
      <dsp:nvSpPr>
        <dsp:cNvPr id="0" name=""/>
        <dsp:cNvSpPr/>
      </dsp:nvSpPr>
      <dsp:spPr>
        <a:xfrm rot="4396374">
          <a:off x="2307601" y="999622"/>
          <a:ext cx="2796664" cy="1825773"/>
        </a:xfrm>
        <a:prstGeom prst="swooshArrow">
          <a:avLst>
            <a:gd name="adj1" fmla="val 16310"/>
            <a:gd name="adj2" fmla="val 3137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03B0902-630E-BC47-985C-0005D7D2F9B6}">
      <dsp:nvSpPr>
        <dsp:cNvPr id="0" name=""/>
        <dsp:cNvSpPr/>
      </dsp:nvSpPr>
      <dsp:spPr>
        <a:xfrm>
          <a:off x="3542800" y="1325827"/>
          <a:ext cx="76614" cy="76614"/>
        </a:xfrm>
        <a:prstGeom prst="ellipse">
          <a:avLst/>
        </a:prstGeom>
        <a:gradFill rotWithShape="0">
          <a:gsLst>
            <a:gs pos="0">
              <a:schemeClr val="accent3">
                <a:tint val="40000"/>
                <a:hueOff val="0"/>
                <a:satOff val="0"/>
                <a:lumOff val="0"/>
                <a:alphaOff val="0"/>
                <a:tint val="100000"/>
                <a:shade val="100000"/>
                <a:satMod val="130000"/>
              </a:schemeClr>
            </a:gs>
            <a:gs pos="100000">
              <a:schemeClr val="accent3">
                <a:tint val="4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dsp:style>
    </dsp:sp>
    <dsp:sp modelId="{011B8E0C-4B51-6141-91B4-73CDA8404521}">
      <dsp:nvSpPr>
        <dsp:cNvPr id="0" name=""/>
        <dsp:cNvSpPr/>
      </dsp:nvSpPr>
      <dsp:spPr>
        <a:xfrm>
          <a:off x="4113445" y="1956982"/>
          <a:ext cx="76614" cy="76614"/>
        </a:xfrm>
        <a:prstGeom prst="ellipse">
          <a:avLst/>
        </a:prstGeom>
        <a:gradFill rotWithShape="0">
          <a:gsLst>
            <a:gs pos="0">
              <a:schemeClr val="accent3">
                <a:tint val="40000"/>
                <a:hueOff val="0"/>
                <a:satOff val="0"/>
                <a:lumOff val="0"/>
                <a:alphaOff val="0"/>
                <a:tint val="100000"/>
                <a:shade val="100000"/>
                <a:satMod val="130000"/>
              </a:schemeClr>
            </a:gs>
            <a:gs pos="100000">
              <a:schemeClr val="accent3">
                <a:tint val="4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dsp:style>
    </dsp:sp>
    <dsp:sp modelId="{1C2A38A4-21EB-E04A-BDD2-74AC9884FF54}">
      <dsp:nvSpPr>
        <dsp:cNvPr id="0" name=""/>
        <dsp:cNvSpPr/>
      </dsp:nvSpPr>
      <dsp:spPr>
        <a:xfrm>
          <a:off x="0" y="108851"/>
          <a:ext cx="3743240" cy="594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b" anchorCtr="0">
          <a:noAutofit/>
        </a:bodyPr>
        <a:lstStyle/>
        <a:p>
          <a:pPr marL="0" lvl="0" indent="0" algn="r" defTabSz="889000">
            <a:lnSpc>
              <a:spcPct val="90000"/>
            </a:lnSpc>
            <a:spcBef>
              <a:spcPct val="0"/>
            </a:spcBef>
            <a:spcAft>
              <a:spcPct val="35000"/>
            </a:spcAft>
            <a:buNone/>
          </a:pPr>
          <a:r>
            <a:rPr lang="en-US" sz="2000" kern="1200" dirty="0"/>
            <a:t>- Lower incidence of delirium vs. other sedating medications</a:t>
          </a:r>
        </a:p>
      </dsp:txBody>
      <dsp:txXfrm>
        <a:off x="0" y="108851"/>
        <a:ext cx="3743240" cy="594363"/>
      </dsp:txXfrm>
    </dsp:sp>
    <dsp:sp modelId="{E2F44743-124C-9647-9C07-302E5951E04D}">
      <dsp:nvSpPr>
        <dsp:cNvPr id="0" name=""/>
        <dsp:cNvSpPr/>
      </dsp:nvSpPr>
      <dsp:spPr>
        <a:xfrm>
          <a:off x="4390980" y="131869"/>
          <a:ext cx="3264217" cy="15593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l" defTabSz="889000">
            <a:lnSpc>
              <a:spcPct val="90000"/>
            </a:lnSpc>
            <a:spcBef>
              <a:spcPct val="0"/>
            </a:spcBef>
            <a:spcAft>
              <a:spcPct val="35000"/>
            </a:spcAft>
            <a:buNone/>
          </a:pPr>
          <a:r>
            <a:rPr lang="en-US" sz="2000" kern="1200" dirty="0"/>
            <a:t>- Shorter periods of mechanical ventilation and shorter ICU/hospital length of stay vs. placebo or other sedations in some studies</a:t>
          </a:r>
        </a:p>
      </dsp:txBody>
      <dsp:txXfrm>
        <a:off x="4390980" y="131869"/>
        <a:ext cx="3264217" cy="1559359"/>
      </dsp:txXfrm>
    </dsp:sp>
    <dsp:sp modelId="{262F3256-C7B2-0C49-8555-4FD44903B08E}">
      <dsp:nvSpPr>
        <dsp:cNvPr id="0" name=""/>
        <dsp:cNvSpPr/>
      </dsp:nvSpPr>
      <dsp:spPr>
        <a:xfrm>
          <a:off x="377895" y="1380599"/>
          <a:ext cx="2576592" cy="19647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r" defTabSz="889000">
            <a:lnSpc>
              <a:spcPct val="90000"/>
            </a:lnSpc>
            <a:spcBef>
              <a:spcPct val="0"/>
            </a:spcBef>
            <a:spcAft>
              <a:spcPct val="35000"/>
            </a:spcAft>
            <a:buNone/>
          </a:pPr>
          <a:r>
            <a:rPr lang="en-US" sz="2000" kern="1200" dirty="0"/>
            <a:t>- Faster resolution of delirium and fewer days with delirium in mechanically ventilated critical care patients</a:t>
          </a:r>
        </a:p>
      </dsp:txBody>
      <dsp:txXfrm>
        <a:off x="377895" y="1380599"/>
        <a:ext cx="2576592" cy="1964754"/>
      </dsp:txXfrm>
    </dsp:sp>
    <dsp:sp modelId="{BE017A13-64A4-6A4F-9AAA-63B74F3DD3F7}">
      <dsp:nvSpPr>
        <dsp:cNvPr id="0" name=""/>
        <dsp:cNvSpPr/>
      </dsp:nvSpPr>
      <dsp:spPr>
        <a:xfrm>
          <a:off x="5139205" y="2003975"/>
          <a:ext cx="3015966" cy="12281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t" anchorCtr="0">
          <a:noAutofit/>
        </a:bodyPr>
        <a:lstStyle/>
        <a:p>
          <a:pPr marL="0" lvl="0" indent="0" algn="l" defTabSz="889000">
            <a:lnSpc>
              <a:spcPct val="90000"/>
            </a:lnSpc>
            <a:spcBef>
              <a:spcPct val="0"/>
            </a:spcBef>
            <a:spcAft>
              <a:spcPct val="35000"/>
            </a:spcAft>
            <a:buNone/>
          </a:pPr>
          <a:r>
            <a:rPr lang="en-US" sz="2000" kern="1200" dirty="0"/>
            <a:t>- Produces light sedation (helpful in facilitating early mobilization) without amnesia</a:t>
          </a:r>
        </a:p>
      </dsp:txBody>
      <dsp:txXfrm>
        <a:off x="5139205" y="2003975"/>
        <a:ext cx="3015966" cy="1228161"/>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BCCAFB-5530-BE4F-AB71-44F5C1B39BBA}">
      <dsp:nvSpPr>
        <dsp:cNvPr id="0" name=""/>
        <dsp:cNvSpPr/>
      </dsp:nvSpPr>
      <dsp:spPr>
        <a:xfrm>
          <a:off x="1871551" y="17839"/>
          <a:ext cx="3755878" cy="2604427"/>
        </a:xfrm>
        <a:prstGeom prst="swooshArrow">
          <a:avLst>
            <a:gd name="adj1" fmla="val 25000"/>
            <a:gd name="adj2" fmla="val 25000"/>
          </a:avLst>
        </a:prstGeom>
        <a:solidFill>
          <a:schemeClr val="accent5">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EAAA8D46-170E-2045-B60B-16CA857C7379}">
      <dsp:nvSpPr>
        <dsp:cNvPr id="0" name=""/>
        <dsp:cNvSpPr/>
      </dsp:nvSpPr>
      <dsp:spPr>
        <a:xfrm>
          <a:off x="2245895" y="1938913"/>
          <a:ext cx="115761" cy="97022"/>
        </a:xfrm>
        <a:prstGeom prst="ellipse">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419F330-543F-564A-BD60-861B6AC6EFA4}">
      <dsp:nvSpPr>
        <dsp:cNvPr id="0" name=""/>
        <dsp:cNvSpPr/>
      </dsp:nvSpPr>
      <dsp:spPr>
        <a:xfrm>
          <a:off x="88230" y="229973"/>
          <a:ext cx="2076443" cy="17441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585" tIns="0" rIns="0" bIns="0" numCol="1" spcCol="1270" anchor="t" anchorCtr="0">
          <a:noAutofit/>
        </a:bodyPr>
        <a:lstStyle/>
        <a:p>
          <a:pPr marL="0" lvl="0" indent="0" algn="r" defTabSz="800100">
            <a:lnSpc>
              <a:spcPct val="90000"/>
            </a:lnSpc>
            <a:spcBef>
              <a:spcPct val="0"/>
            </a:spcBef>
            <a:spcAft>
              <a:spcPct val="35000"/>
            </a:spcAft>
            <a:buNone/>
          </a:pPr>
          <a:r>
            <a:rPr lang="en-US" sz="1800" kern="1200" dirty="0"/>
            <a:t>Bradycardia (13%, serious in 0.9%) </a:t>
          </a:r>
        </a:p>
        <a:p>
          <a:pPr marL="0" lvl="0" indent="0" algn="r" defTabSz="800100">
            <a:lnSpc>
              <a:spcPct val="90000"/>
            </a:lnSpc>
            <a:spcBef>
              <a:spcPct val="0"/>
            </a:spcBef>
            <a:spcAft>
              <a:spcPct val="35000"/>
            </a:spcAft>
            <a:buNone/>
          </a:pPr>
          <a:r>
            <a:rPr lang="en-US" sz="1800" kern="1200" dirty="0"/>
            <a:t>Hypotension (25%, serious in 1.7%)</a:t>
          </a:r>
        </a:p>
        <a:p>
          <a:pPr marL="0" lvl="0" indent="0" algn="r" defTabSz="800100">
            <a:lnSpc>
              <a:spcPct val="90000"/>
            </a:lnSpc>
            <a:spcBef>
              <a:spcPct val="0"/>
            </a:spcBef>
            <a:spcAft>
              <a:spcPct val="35000"/>
            </a:spcAft>
            <a:buNone/>
          </a:pPr>
          <a:r>
            <a:rPr lang="en-US" sz="1800" kern="1200" dirty="0"/>
            <a:t>Hypertension also reported</a:t>
          </a:r>
        </a:p>
      </dsp:txBody>
      <dsp:txXfrm>
        <a:off x="88230" y="229973"/>
        <a:ext cx="2076443" cy="1744195"/>
      </dsp:txXfrm>
    </dsp:sp>
    <dsp:sp modelId="{9A4048DA-415D-9C47-8A5F-773C3E564A1F}">
      <dsp:nvSpPr>
        <dsp:cNvPr id="0" name=""/>
        <dsp:cNvSpPr/>
      </dsp:nvSpPr>
      <dsp:spPr>
        <a:xfrm>
          <a:off x="3094993" y="1192758"/>
          <a:ext cx="169574" cy="161389"/>
        </a:xfrm>
        <a:prstGeom prst="ellipse">
          <a:avLst/>
        </a:prstGeom>
        <a:gradFill rotWithShape="0">
          <a:gsLst>
            <a:gs pos="0">
              <a:schemeClr val="accent5">
                <a:hueOff val="7094"/>
                <a:satOff val="-3685"/>
                <a:lumOff val="-6764"/>
                <a:alphaOff val="0"/>
                <a:tint val="100000"/>
                <a:shade val="100000"/>
                <a:satMod val="130000"/>
              </a:schemeClr>
            </a:gs>
            <a:gs pos="100000">
              <a:schemeClr val="accent5">
                <a:hueOff val="7094"/>
                <a:satOff val="-3685"/>
                <a:lumOff val="-6764"/>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0E2A71D-2A64-8D4B-A477-015172D84C42}">
      <dsp:nvSpPr>
        <dsp:cNvPr id="0" name=""/>
        <dsp:cNvSpPr/>
      </dsp:nvSpPr>
      <dsp:spPr>
        <a:xfrm>
          <a:off x="3006950" y="1550664"/>
          <a:ext cx="2215710" cy="18653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635" tIns="0" rIns="0" bIns="0" numCol="1" spcCol="1270" anchor="t" anchorCtr="0">
          <a:noAutofit/>
        </a:bodyPr>
        <a:lstStyle/>
        <a:p>
          <a:pPr marL="0" lvl="0" indent="0" algn="l" defTabSz="800100">
            <a:lnSpc>
              <a:spcPct val="90000"/>
            </a:lnSpc>
            <a:spcBef>
              <a:spcPct val="0"/>
            </a:spcBef>
            <a:spcAft>
              <a:spcPct val="35000"/>
            </a:spcAft>
            <a:buNone/>
          </a:pPr>
          <a:r>
            <a:rPr lang="en-US" sz="1800" kern="1200" dirty="0"/>
            <a:t>Greater caution in patients with heart block, bradycardia, severe ventricular dysfunction, chronic hypertension, or hypovolemia</a:t>
          </a:r>
        </a:p>
      </dsp:txBody>
      <dsp:txXfrm>
        <a:off x="3006950" y="1550664"/>
        <a:ext cx="2215710" cy="1865375"/>
      </dsp:txXfrm>
    </dsp:sp>
    <dsp:sp modelId="{1C39007D-47B4-F945-8A75-1A4D6A7B51A8}">
      <dsp:nvSpPr>
        <dsp:cNvPr id="0" name=""/>
        <dsp:cNvSpPr/>
      </dsp:nvSpPr>
      <dsp:spPr>
        <a:xfrm>
          <a:off x="4641239" y="566270"/>
          <a:ext cx="251603" cy="266506"/>
        </a:xfrm>
        <a:prstGeom prst="ellipse">
          <a:avLst/>
        </a:prstGeom>
        <a:gradFill rotWithShape="0">
          <a:gsLst>
            <a:gs pos="0">
              <a:schemeClr val="accent5">
                <a:hueOff val="14189"/>
                <a:satOff val="-7371"/>
                <a:lumOff val="-13529"/>
                <a:alphaOff val="0"/>
                <a:tint val="100000"/>
                <a:shade val="100000"/>
                <a:satMod val="130000"/>
              </a:schemeClr>
            </a:gs>
            <a:gs pos="100000">
              <a:schemeClr val="accent5">
                <a:hueOff val="14189"/>
                <a:satOff val="-7371"/>
                <a:lumOff val="-13529"/>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AD9A714-7567-3E43-85AD-7FE1E313BBFC}">
      <dsp:nvSpPr>
        <dsp:cNvPr id="0" name=""/>
        <dsp:cNvSpPr/>
      </dsp:nvSpPr>
      <dsp:spPr>
        <a:xfrm>
          <a:off x="5416774" y="1079388"/>
          <a:ext cx="2253632" cy="20738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963" tIns="0" rIns="0" bIns="0" numCol="1" spcCol="1270" anchor="t" anchorCtr="0">
          <a:noAutofit/>
        </a:bodyPr>
        <a:lstStyle/>
        <a:p>
          <a:pPr marL="0" lvl="0" indent="0" algn="l" defTabSz="800100">
            <a:lnSpc>
              <a:spcPct val="90000"/>
            </a:lnSpc>
            <a:spcBef>
              <a:spcPct val="0"/>
            </a:spcBef>
            <a:spcAft>
              <a:spcPct val="35000"/>
            </a:spcAft>
            <a:buNone/>
          </a:pPr>
          <a:r>
            <a:rPr lang="en-US" sz="1800" kern="1200" dirty="0"/>
            <a:t>Withdrawal effects seen with abrupt cessation, and transition to clonidine or guanfacine sometimes used to mitigate this</a:t>
          </a:r>
        </a:p>
      </dsp:txBody>
      <dsp:txXfrm>
        <a:off x="5416774" y="1079388"/>
        <a:ext cx="2253632" cy="2073868"/>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966456-3F65-8B4A-AECD-0EFAEF9FCA2B}">
      <dsp:nvSpPr>
        <dsp:cNvPr id="0" name=""/>
        <dsp:cNvSpPr/>
      </dsp:nvSpPr>
      <dsp:spPr>
        <a:xfrm>
          <a:off x="0" y="1620"/>
          <a:ext cx="7815263" cy="3425760"/>
        </a:xfrm>
        <a:prstGeom prst="roundRect">
          <a:avLst/>
        </a:prstGeom>
        <a:noFill/>
        <a:ln w="25400" cap="flat" cmpd="sng" algn="ctr">
          <a:solidFill>
            <a:srgbClr val="00339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l" defTabSz="2133600">
            <a:lnSpc>
              <a:spcPct val="90000"/>
            </a:lnSpc>
            <a:spcBef>
              <a:spcPct val="0"/>
            </a:spcBef>
            <a:spcAft>
              <a:spcPct val="35000"/>
            </a:spcAft>
            <a:buNone/>
          </a:pPr>
          <a:r>
            <a:rPr lang="en-US" sz="4800" kern="1200" dirty="0">
              <a:solidFill>
                <a:schemeClr val="tx1"/>
              </a:solidFill>
              <a:effectLst/>
              <a:latin typeface="+mn-lt"/>
              <a:ea typeface="Malgun Gothic" panose="020B0503020000020004" pitchFamily="34" charset="-127"/>
              <a:cs typeface="Calibri" panose="020F0502020204030204" pitchFamily="34" charset="0"/>
            </a:rPr>
            <a:t>APA </a:t>
          </a:r>
          <a:r>
            <a:rPr lang="en-US" sz="4800" i="1" kern="1200" dirty="0">
              <a:solidFill>
                <a:schemeClr val="tx1"/>
              </a:solidFill>
              <a:effectLst/>
              <a:latin typeface="+mn-lt"/>
              <a:ea typeface="Malgun Gothic" panose="020B0503020000020004" pitchFamily="34" charset="-127"/>
              <a:cs typeface="Calibri" panose="020F0502020204030204" pitchFamily="34" charset="0"/>
            </a:rPr>
            <a:t>suggests</a:t>
          </a:r>
          <a:r>
            <a:rPr lang="en-US" sz="4800" kern="1200" dirty="0">
              <a:solidFill>
                <a:schemeClr val="tx1"/>
              </a:solidFill>
              <a:effectLst/>
              <a:latin typeface="+mn-lt"/>
              <a:ea typeface="Malgun Gothic" panose="020B0503020000020004" pitchFamily="34" charset="-127"/>
              <a:cs typeface="Calibri" panose="020F0502020204030204" pitchFamily="34" charset="0"/>
            </a:rPr>
            <a:t> </a:t>
          </a:r>
          <a:r>
            <a:rPr lang="en-US" sz="4800" b="1" kern="1200" dirty="0">
              <a:solidFill>
                <a:schemeClr val="tx1"/>
              </a:solidFill>
              <a:effectLst/>
              <a:latin typeface="+mn-lt"/>
              <a:ea typeface="Malgun Gothic" panose="020B0503020000020004" pitchFamily="34" charset="-127"/>
              <a:cs typeface="Calibri" panose="020F0502020204030204" pitchFamily="34" charset="0"/>
            </a:rPr>
            <a:t>(2C) </a:t>
          </a:r>
          <a:r>
            <a:rPr lang="en-US" sz="4800" kern="1200" dirty="0">
              <a:solidFill>
                <a:schemeClr val="tx1"/>
              </a:solidFill>
              <a:effectLst/>
              <a:latin typeface="+mn-lt"/>
              <a:ea typeface="Malgun Gothic" panose="020B0503020000020004" pitchFamily="34" charset="-127"/>
              <a:cs typeface="Calibri" panose="020F0502020204030204" pitchFamily="34" charset="0"/>
            </a:rPr>
            <a:t>that melatonin and ramelteon not be used to prevent or treat delirium.</a:t>
          </a:r>
          <a:endParaRPr lang="en-US" sz="4800" kern="1200" dirty="0">
            <a:solidFill>
              <a:schemeClr val="tx1"/>
            </a:solidFill>
            <a:latin typeface="+mn-lt"/>
          </a:endParaRPr>
        </a:p>
      </dsp:txBody>
      <dsp:txXfrm>
        <a:off x="167232" y="168852"/>
        <a:ext cx="7480799" cy="3091296"/>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966456-3F65-8B4A-AECD-0EFAEF9FCA2B}">
      <dsp:nvSpPr>
        <dsp:cNvPr id="0" name=""/>
        <dsp:cNvSpPr/>
      </dsp:nvSpPr>
      <dsp:spPr>
        <a:xfrm>
          <a:off x="0" y="18000"/>
          <a:ext cx="7815263" cy="3393000"/>
        </a:xfrm>
        <a:prstGeom prst="roundRect">
          <a:avLst/>
        </a:prstGeom>
        <a:noFill/>
        <a:ln w="25400" cap="flat" cmpd="sng" algn="ctr">
          <a:solidFill>
            <a:srgbClr val="00339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solidFill>
                <a:schemeClr val="tx1"/>
              </a:solidFill>
              <a:effectLst/>
              <a:latin typeface="+mn-lt"/>
              <a:ea typeface="Malgun Gothic" panose="020B0503020000020004" pitchFamily="34" charset="-127"/>
              <a:cs typeface="Calibri" panose="020F0502020204030204" pitchFamily="34" charset="0"/>
            </a:rPr>
            <a:t>APA </a:t>
          </a:r>
          <a:r>
            <a:rPr lang="en-US" sz="2900" i="1" kern="1200" dirty="0">
              <a:solidFill>
                <a:schemeClr val="tx1"/>
              </a:solidFill>
              <a:effectLst/>
              <a:latin typeface="+mn-lt"/>
              <a:ea typeface="Malgun Gothic" panose="020B0503020000020004" pitchFamily="34" charset="-127"/>
              <a:cs typeface="Calibri" panose="020F0502020204030204" pitchFamily="34" charset="0"/>
            </a:rPr>
            <a:t>recommends</a:t>
          </a:r>
          <a:r>
            <a:rPr lang="en-US" sz="2900" kern="1200" dirty="0">
              <a:solidFill>
                <a:schemeClr val="tx1"/>
              </a:solidFill>
              <a:effectLst/>
              <a:latin typeface="+mn-lt"/>
              <a:ea typeface="Malgun Gothic" panose="020B0503020000020004" pitchFamily="34" charset="-127"/>
              <a:cs typeface="Calibri" panose="020F0502020204030204" pitchFamily="34" charset="0"/>
            </a:rPr>
            <a:t> </a:t>
          </a:r>
          <a:r>
            <a:rPr lang="en-US" sz="2900" b="1" kern="1200" dirty="0">
              <a:solidFill>
                <a:schemeClr val="tx1"/>
              </a:solidFill>
              <a:effectLst/>
              <a:latin typeface="+mn-lt"/>
              <a:ea typeface="Malgun Gothic" panose="020B0503020000020004" pitchFamily="34" charset="-127"/>
              <a:cs typeface="Calibri" panose="020F0502020204030204" pitchFamily="34" charset="0"/>
            </a:rPr>
            <a:t>(1C) </a:t>
          </a:r>
          <a:r>
            <a:rPr lang="en-US" sz="2900" kern="1200" dirty="0">
              <a:solidFill>
                <a:schemeClr val="tx1"/>
              </a:solidFill>
              <a:effectLst/>
              <a:latin typeface="+mn-lt"/>
              <a:ea typeface="Malgun Gothic" panose="020B0503020000020004" pitchFamily="34" charset="-127"/>
              <a:cs typeface="Calibri" panose="020F0502020204030204" pitchFamily="34" charset="0"/>
            </a:rPr>
            <a:t>that in patients with delirium or who are at risk for delirium, a detailed medication review, medication reconciliation, and reassessment of the indications for medications, including psychotropic medications, be conducted at transitions of care within the hospital.</a:t>
          </a:r>
          <a:endParaRPr lang="en-US" sz="2900" kern="1200" dirty="0">
            <a:solidFill>
              <a:schemeClr val="tx1"/>
            </a:solidFill>
            <a:latin typeface="+mn-lt"/>
          </a:endParaRPr>
        </a:p>
      </dsp:txBody>
      <dsp:txXfrm>
        <a:off x="165633" y="183633"/>
        <a:ext cx="7483997" cy="3061734"/>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966456-3F65-8B4A-AECD-0EFAEF9FCA2B}">
      <dsp:nvSpPr>
        <dsp:cNvPr id="0" name=""/>
        <dsp:cNvSpPr/>
      </dsp:nvSpPr>
      <dsp:spPr>
        <a:xfrm>
          <a:off x="0" y="69479"/>
          <a:ext cx="7815263" cy="3290040"/>
        </a:xfrm>
        <a:prstGeom prst="roundRect">
          <a:avLst/>
        </a:prstGeom>
        <a:noFill/>
        <a:ln w="25400" cap="flat" cmpd="sng" algn="ctr">
          <a:solidFill>
            <a:srgbClr val="00339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solidFill>
                <a:schemeClr val="tx1"/>
              </a:solidFill>
              <a:effectLst/>
              <a:latin typeface="+mn-lt"/>
              <a:ea typeface="Malgun Gothic" panose="020B0503020000020004" pitchFamily="34" charset="-127"/>
              <a:cs typeface="Calibri" panose="020F0502020204030204" pitchFamily="34" charset="0"/>
            </a:rPr>
            <a:t>APA </a:t>
          </a:r>
          <a:r>
            <a:rPr lang="en-US" sz="1900" i="1" kern="1200" dirty="0">
              <a:solidFill>
                <a:schemeClr val="tx1"/>
              </a:solidFill>
              <a:effectLst/>
              <a:latin typeface="+mn-lt"/>
              <a:ea typeface="Malgun Gothic" panose="020B0503020000020004" pitchFamily="34" charset="-127"/>
              <a:cs typeface="Calibri" panose="020F0502020204030204" pitchFamily="34" charset="0"/>
            </a:rPr>
            <a:t>recommends</a:t>
          </a:r>
          <a:r>
            <a:rPr lang="en-US" sz="1900" kern="1200" dirty="0">
              <a:solidFill>
                <a:schemeClr val="tx1"/>
              </a:solidFill>
              <a:effectLst/>
              <a:latin typeface="+mn-lt"/>
              <a:ea typeface="Malgun Gothic" panose="020B0503020000020004" pitchFamily="34" charset="-127"/>
              <a:cs typeface="Calibri" panose="020F0502020204030204" pitchFamily="34" charset="0"/>
            </a:rPr>
            <a:t> </a:t>
          </a:r>
          <a:r>
            <a:rPr lang="en-US" sz="1900" b="1" kern="1200" dirty="0">
              <a:solidFill>
                <a:schemeClr val="tx1"/>
              </a:solidFill>
              <a:effectLst/>
              <a:latin typeface="+mn-lt"/>
              <a:ea typeface="Malgun Gothic" panose="020B0503020000020004" pitchFamily="34" charset="-127"/>
              <a:cs typeface="Calibri" panose="020F0502020204030204" pitchFamily="34" charset="0"/>
            </a:rPr>
            <a:t>(1C) </a:t>
          </a:r>
          <a:r>
            <a:rPr lang="en-US" sz="1900" kern="1200" dirty="0">
              <a:solidFill>
                <a:schemeClr val="tx1"/>
              </a:solidFill>
              <a:effectLst/>
              <a:latin typeface="+mn-lt"/>
              <a:ea typeface="Malgun Gothic" panose="020B0503020000020004" pitchFamily="34" charset="-127"/>
              <a:cs typeface="Calibri" panose="020F0502020204030204" pitchFamily="34" charset="0"/>
            </a:rPr>
            <a:t>that when patients with delirium are transferred to another setting of care, plans for follow-up include:</a:t>
          </a:r>
          <a:endParaRPr lang="en-US" sz="1900" kern="1200" dirty="0">
            <a:solidFill>
              <a:schemeClr val="tx1"/>
            </a:solidFill>
            <a:effectLst/>
            <a:latin typeface="+mn-lt"/>
            <a:ea typeface="Malgun Gothic" panose="020B0503020000020004" pitchFamily="34" charset="-127"/>
            <a:cs typeface="Times New Roman" panose="02020603050405020304" pitchFamily="18" charset="0"/>
          </a:endParaRPr>
        </a:p>
        <a:p>
          <a:pPr marL="0" lvl="0" indent="0" algn="l" defTabSz="844550">
            <a:lnSpc>
              <a:spcPct val="90000"/>
            </a:lnSpc>
            <a:spcBef>
              <a:spcPct val="0"/>
            </a:spcBef>
            <a:spcAft>
              <a:spcPct val="35000"/>
            </a:spcAft>
            <a:buNone/>
          </a:pPr>
          <a:r>
            <a:rPr lang="en-US" sz="1900" kern="1200" dirty="0">
              <a:solidFill>
                <a:schemeClr val="tx1"/>
              </a:solidFill>
              <a:effectLst/>
              <a:latin typeface="+mn-lt"/>
              <a:ea typeface="Malgun Gothic" panose="020B0503020000020004" pitchFamily="34" charset="-127"/>
              <a:cs typeface="Calibri" panose="020F0502020204030204" pitchFamily="34" charset="0"/>
            </a:rPr>
            <a:t>- continued assessments for persistence of delirium; </a:t>
          </a:r>
          <a:endParaRPr lang="en-US" sz="1900" kern="1200" dirty="0">
            <a:solidFill>
              <a:schemeClr val="tx1"/>
            </a:solidFill>
            <a:effectLst/>
            <a:latin typeface="+mn-lt"/>
            <a:ea typeface="Malgun Gothic" panose="020B0503020000020004" pitchFamily="34" charset="-127"/>
            <a:cs typeface="Times New Roman" panose="02020603050405020304" pitchFamily="18" charset="0"/>
          </a:endParaRPr>
        </a:p>
        <a:p>
          <a:pPr marL="0" lvl="0" indent="0" algn="l" defTabSz="844550">
            <a:lnSpc>
              <a:spcPct val="90000"/>
            </a:lnSpc>
            <a:spcBef>
              <a:spcPct val="0"/>
            </a:spcBef>
            <a:spcAft>
              <a:spcPct val="35000"/>
            </a:spcAft>
            <a:buNone/>
          </a:pPr>
          <a:r>
            <a:rPr lang="en-US" sz="1900" kern="1200" dirty="0">
              <a:solidFill>
                <a:schemeClr val="tx1"/>
              </a:solidFill>
              <a:effectLst/>
              <a:latin typeface="+mn-lt"/>
              <a:ea typeface="Malgun Gothic" panose="020B0503020000020004" pitchFamily="34" charset="-127"/>
              <a:cs typeface="Calibri" panose="020F0502020204030204" pitchFamily="34" charset="0"/>
            </a:rPr>
            <a:t>- detailed medication review, medication reconciliation, and reassessment of the indications for medications, including psychotropic medications;</a:t>
          </a:r>
          <a:endParaRPr lang="en-US" sz="1900" kern="1200" dirty="0">
            <a:solidFill>
              <a:schemeClr val="tx1"/>
            </a:solidFill>
            <a:effectLst/>
            <a:latin typeface="+mn-lt"/>
            <a:ea typeface="Malgun Gothic" panose="020B0503020000020004" pitchFamily="34" charset="-127"/>
            <a:cs typeface="Times New Roman" panose="02020603050405020304" pitchFamily="18" charset="0"/>
          </a:endParaRPr>
        </a:p>
        <a:p>
          <a:pPr marL="0" lvl="0" indent="0" algn="l" defTabSz="844550">
            <a:lnSpc>
              <a:spcPct val="90000"/>
            </a:lnSpc>
            <a:spcBef>
              <a:spcPct val="0"/>
            </a:spcBef>
            <a:spcAft>
              <a:spcPct val="35000"/>
            </a:spcAft>
            <a:buNone/>
          </a:pPr>
          <a:r>
            <a:rPr lang="en-US" sz="1900" kern="1200" dirty="0">
              <a:solidFill>
                <a:schemeClr val="tx1"/>
              </a:solidFill>
              <a:effectLst/>
              <a:latin typeface="+mn-lt"/>
              <a:ea typeface="Malgun Gothic" panose="020B0503020000020004" pitchFamily="34" charset="-127"/>
              <a:cs typeface="Calibri" panose="020F0502020204030204" pitchFamily="34" charset="0"/>
            </a:rPr>
            <a:t>- assessment of the consequences of delirium (e.g., posttraumatic symptoms, cognitive impairment); and</a:t>
          </a:r>
        </a:p>
        <a:p>
          <a:pPr marL="0" lvl="0" indent="0" algn="l" defTabSz="844550">
            <a:lnSpc>
              <a:spcPct val="90000"/>
            </a:lnSpc>
            <a:spcBef>
              <a:spcPct val="0"/>
            </a:spcBef>
            <a:spcAft>
              <a:spcPct val="35000"/>
            </a:spcAft>
            <a:buNone/>
          </a:pPr>
          <a:r>
            <a:rPr lang="en-US" sz="1900" kern="1200" dirty="0">
              <a:solidFill>
                <a:schemeClr val="tx1"/>
              </a:solidFill>
              <a:effectLst/>
              <a:latin typeface="+mn-lt"/>
              <a:ea typeface="Malgun Gothic" panose="020B0503020000020004" pitchFamily="34" charset="-127"/>
            </a:rPr>
            <a:t>- psychoeducation about delirium for patients and their care partners.</a:t>
          </a:r>
          <a:endParaRPr lang="en-US" sz="1900" kern="1200" dirty="0">
            <a:solidFill>
              <a:schemeClr val="tx1"/>
            </a:solidFill>
            <a:latin typeface="+mn-lt"/>
          </a:endParaRPr>
        </a:p>
      </dsp:txBody>
      <dsp:txXfrm>
        <a:off x="160607" y="230086"/>
        <a:ext cx="7494049" cy="2968826"/>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3D69FD-CD89-4E3E-852C-6E7EA573F28B}">
      <dsp:nvSpPr>
        <dsp:cNvPr id="0" name=""/>
        <dsp:cNvSpPr/>
      </dsp:nvSpPr>
      <dsp:spPr>
        <a:xfrm>
          <a:off x="0" y="0"/>
          <a:ext cx="7815262"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ACCB9060-9EC6-486D-8CB1-FC84AE3617C2}">
      <dsp:nvSpPr>
        <dsp:cNvPr id="0" name=""/>
        <dsp:cNvSpPr/>
      </dsp:nvSpPr>
      <dsp:spPr>
        <a:xfrm>
          <a:off x="0" y="0"/>
          <a:ext cx="7815262" cy="1714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hlinkClick xmlns:r="http://schemas.openxmlformats.org/officeDocument/2006/relationships" r:id="rId1"/>
            </a:rPr>
            <a:t>https://www.psychiatry.org/psychiatrists/practice/clinical-practice-guidelines</a:t>
          </a:r>
          <a:endParaRPr lang="en-US" sz="2500" kern="1200" dirty="0"/>
        </a:p>
      </dsp:txBody>
      <dsp:txXfrm>
        <a:off x="0" y="0"/>
        <a:ext cx="7815262" cy="1714499"/>
      </dsp:txXfrm>
    </dsp:sp>
    <dsp:sp modelId="{42D62F44-EB3D-48CC-A370-F002C439DCF3}">
      <dsp:nvSpPr>
        <dsp:cNvPr id="0" name=""/>
        <dsp:cNvSpPr/>
      </dsp:nvSpPr>
      <dsp:spPr>
        <a:xfrm>
          <a:off x="0" y="1714499"/>
          <a:ext cx="7815262"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98BE2965-7715-41BB-9315-0B4FA0A1B084}">
      <dsp:nvSpPr>
        <dsp:cNvPr id="0" name=""/>
        <dsp:cNvSpPr/>
      </dsp:nvSpPr>
      <dsp:spPr>
        <a:xfrm>
          <a:off x="0" y="1714499"/>
          <a:ext cx="7815262" cy="1714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hlinkClick xmlns:r="http://schemas.openxmlformats.org/officeDocument/2006/relationships" r:id="rId2"/>
            </a:rPr>
            <a:t>https://www.psychiatryonline.org/books/guidelines</a:t>
          </a:r>
          <a:endParaRPr lang="en-US" sz="2500" kern="1200"/>
        </a:p>
      </dsp:txBody>
      <dsp:txXfrm>
        <a:off x="0" y="1714499"/>
        <a:ext cx="7815262" cy="17144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966456-3F65-8B4A-AECD-0EFAEF9FCA2B}">
      <dsp:nvSpPr>
        <dsp:cNvPr id="0" name=""/>
        <dsp:cNvSpPr/>
      </dsp:nvSpPr>
      <dsp:spPr>
        <a:xfrm>
          <a:off x="0" y="15659"/>
          <a:ext cx="7815263" cy="3397680"/>
        </a:xfrm>
        <a:prstGeom prst="roundRect">
          <a:avLst/>
        </a:prstGeom>
        <a:noFill/>
        <a:ln w="25400" cap="flat" cmpd="sng" algn="ctr">
          <a:solidFill>
            <a:srgbClr val="00339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solidFill>
                <a:schemeClr val="tx1"/>
              </a:solidFill>
            </a:rPr>
            <a:t>APA </a:t>
          </a:r>
          <a:r>
            <a:rPr lang="en-US" sz="3300" i="1" kern="1200" dirty="0">
              <a:solidFill>
                <a:schemeClr val="tx1"/>
              </a:solidFill>
            </a:rPr>
            <a:t>recommends</a:t>
          </a:r>
          <a:r>
            <a:rPr lang="en-US" sz="3300" kern="1200" dirty="0">
              <a:solidFill>
                <a:schemeClr val="tx1"/>
              </a:solidFill>
            </a:rPr>
            <a:t> </a:t>
          </a:r>
          <a:r>
            <a:rPr lang="en-US" sz="3300" b="1" kern="1200" dirty="0">
              <a:solidFill>
                <a:schemeClr val="tx1"/>
              </a:solidFill>
            </a:rPr>
            <a:t>(1C)</a:t>
          </a:r>
          <a:r>
            <a:rPr lang="en-US" sz="3300" kern="1200" dirty="0">
              <a:solidFill>
                <a:schemeClr val="tx1"/>
              </a:solidFill>
            </a:rPr>
            <a:t> that patients with delirium or who are at risk for delirium undergo regular structured assessments for the presence or persistence of delirium using valid and reliable measures.</a:t>
          </a:r>
        </a:p>
      </dsp:txBody>
      <dsp:txXfrm>
        <a:off x="165861" y="181520"/>
        <a:ext cx="7483541" cy="306595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966456-3F65-8B4A-AECD-0EFAEF9FCA2B}">
      <dsp:nvSpPr>
        <dsp:cNvPr id="0" name=""/>
        <dsp:cNvSpPr/>
      </dsp:nvSpPr>
      <dsp:spPr>
        <a:xfrm>
          <a:off x="0" y="26189"/>
          <a:ext cx="7815263" cy="3376620"/>
        </a:xfrm>
        <a:prstGeom prst="roundRect">
          <a:avLst/>
        </a:prstGeom>
        <a:noFill/>
        <a:ln w="25400" cap="flat" cmpd="sng" algn="ctr">
          <a:solidFill>
            <a:srgbClr val="00339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kern="1200" dirty="0">
              <a:solidFill>
                <a:schemeClr val="tx1"/>
              </a:solidFill>
            </a:rPr>
            <a:t>APA </a:t>
          </a:r>
          <a:r>
            <a:rPr lang="en-US" sz="3900" i="1" kern="1200" dirty="0">
              <a:solidFill>
                <a:schemeClr val="tx1"/>
              </a:solidFill>
            </a:rPr>
            <a:t>recommends</a:t>
          </a:r>
          <a:r>
            <a:rPr lang="en-US" sz="3900" kern="1200" dirty="0">
              <a:solidFill>
                <a:schemeClr val="tx1"/>
              </a:solidFill>
            </a:rPr>
            <a:t> </a:t>
          </a:r>
          <a:r>
            <a:rPr lang="en-US" sz="3900" b="1" kern="1200" dirty="0">
              <a:solidFill>
                <a:schemeClr val="tx1"/>
              </a:solidFill>
            </a:rPr>
            <a:t>(1C)</a:t>
          </a:r>
          <a:r>
            <a:rPr lang="en-US" sz="3900" kern="1200" dirty="0">
              <a:solidFill>
                <a:schemeClr val="tx1"/>
              </a:solidFill>
            </a:rPr>
            <a:t> </a:t>
          </a:r>
          <a:r>
            <a:rPr lang="en-US" sz="3900" kern="1200" dirty="0">
              <a:solidFill>
                <a:schemeClr val="tx1"/>
              </a:solidFill>
              <a:effectLst/>
              <a:latin typeface="+mn-lt"/>
              <a:ea typeface="Malgun Gothic" panose="020B0503020000020004" pitchFamily="34" charset="-127"/>
              <a:cs typeface="Calibri" panose="020F0502020204030204" pitchFamily="34" charset="0"/>
            </a:rPr>
            <a:t>that a patient's baseline neurocognitive status be determined to permit accurate interpretation of delirium assessments.</a:t>
          </a:r>
          <a:endParaRPr lang="en-US" sz="3900" kern="1200" dirty="0">
            <a:solidFill>
              <a:schemeClr val="tx1"/>
            </a:solidFill>
            <a:latin typeface="+mn-lt"/>
          </a:endParaRPr>
        </a:p>
      </dsp:txBody>
      <dsp:txXfrm>
        <a:off x="164833" y="191022"/>
        <a:ext cx="7485597" cy="304695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966456-3F65-8B4A-AECD-0EFAEF9FCA2B}">
      <dsp:nvSpPr>
        <dsp:cNvPr id="0" name=""/>
        <dsp:cNvSpPr/>
      </dsp:nvSpPr>
      <dsp:spPr>
        <a:xfrm>
          <a:off x="0" y="112769"/>
          <a:ext cx="7815263" cy="3203460"/>
        </a:xfrm>
        <a:prstGeom prst="roundRect">
          <a:avLst/>
        </a:prstGeom>
        <a:noFill/>
        <a:ln w="25400" cap="flat" cmpd="sng" algn="ctr">
          <a:solidFill>
            <a:srgbClr val="00339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dirty="0">
              <a:solidFill>
                <a:schemeClr val="tx1"/>
              </a:solidFill>
              <a:latin typeface="+mn-lt"/>
            </a:rPr>
            <a:t>APA </a:t>
          </a:r>
          <a:r>
            <a:rPr lang="en-US" sz="3700" i="1" kern="1200" dirty="0">
              <a:solidFill>
                <a:schemeClr val="tx1"/>
              </a:solidFill>
              <a:latin typeface="+mn-lt"/>
            </a:rPr>
            <a:t>recommends</a:t>
          </a:r>
          <a:r>
            <a:rPr lang="en-US" sz="3700" kern="1200" dirty="0">
              <a:solidFill>
                <a:schemeClr val="tx1"/>
              </a:solidFill>
              <a:latin typeface="+mn-lt"/>
            </a:rPr>
            <a:t> </a:t>
          </a:r>
          <a:r>
            <a:rPr lang="en-US" sz="3700" b="1" kern="1200" dirty="0">
              <a:solidFill>
                <a:schemeClr val="tx1"/>
              </a:solidFill>
              <a:latin typeface="+mn-lt"/>
            </a:rPr>
            <a:t>(1C)</a:t>
          </a:r>
          <a:r>
            <a:rPr lang="en-US" sz="3700" kern="1200" dirty="0">
              <a:solidFill>
                <a:schemeClr val="tx1"/>
              </a:solidFill>
              <a:latin typeface="+mn-lt"/>
            </a:rPr>
            <a:t> </a:t>
          </a:r>
          <a:r>
            <a:rPr lang="en-US" sz="3700" kern="1200" dirty="0">
              <a:solidFill>
                <a:schemeClr val="tx1"/>
              </a:solidFill>
              <a:effectLst/>
              <a:latin typeface="+mn-lt"/>
              <a:ea typeface="Malgun Gothic" panose="020B0503020000020004" pitchFamily="34" charset="-127"/>
              <a:cs typeface="Calibri" panose="020F0502020204030204" pitchFamily="34" charset="0"/>
            </a:rPr>
            <a:t>that patients with delirium or who are at risk for delirium undergo a detailed review of possible predisposing or contributing factors.</a:t>
          </a:r>
          <a:endParaRPr lang="en-US" sz="3700" kern="1200" dirty="0">
            <a:solidFill>
              <a:schemeClr val="tx1"/>
            </a:solidFill>
            <a:latin typeface="+mn-lt"/>
          </a:endParaRPr>
        </a:p>
      </dsp:txBody>
      <dsp:txXfrm>
        <a:off x="156380" y="269149"/>
        <a:ext cx="7502503" cy="28907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966456-3F65-8B4A-AECD-0EFAEF9FCA2B}">
      <dsp:nvSpPr>
        <dsp:cNvPr id="0" name=""/>
        <dsp:cNvSpPr/>
      </dsp:nvSpPr>
      <dsp:spPr>
        <a:xfrm>
          <a:off x="0" y="199350"/>
          <a:ext cx="7815263" cy="3030299"/>
        </a:xfrm>
        <a:prstGeom prst="roundRect">
          <a:avLst/>
        </a:prstGeom>
        <a:noFill/>
        <a:ln w="25400" cap="flat" cmpd="sng" algn="ctr">
          <a:solidFill>
            <a:srgbClr val="00339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dirty="0">
              <a:solidFill>
                <a:schemeClr val="tx1"/>
              </a:solidFill>
              <a:latin typeface="+mn-lt"/>
            </a:rPr>
            <a:t>APA </a:t>
          </a:r>
          <a:r>
            <a:rPr lang="en-US" sz="3500" i="1" kern="1200" dirty="0">
              <a:solidFill>
                <a:schemeClr val="tx1"/>
              </a:solidFill>
              <a:latin typeface="+mn-lt"/>
            </a:rPr>
            <a:t>recommends</a:t>
          </a:r>
          <a:r>
            <a:rPr lang="en-US" sz="3500" kern="1200" dirty="0">
              <a:solidFill>
                <a:schemeClr val="tx1"/>
              </a:solidFill>
              <a:latin typeface="+mn-lt"/>
            </a:rPr>
            <a:t> </a:t>
          </a:r>
          <a:r>
            <a:rPr lang="en-US" sz="3500" b="1" kern="1200" dirty="0">
              <a:solidFill>
                <a:schemeClr val="tx1"/>
              </a:solidFill>
              <a:latin typeface="+mn-lt"/>
            </a:rPr>
            <a:t>(1C)</a:t>
          </a:r>
          <a:r>
            <a:rPr lang="en-US" sz="3500" kern="1200" dirty="0">
              <a:solidFill>
                <a:schemeClr val="tx1"/>
              </a:solidFill>
              <a:latin typeface="+mn-lt"/>
            </a:rPr>
            <a:t> </a:t>
          </a:r>
          <a:r>
            <a:rPr lang="en-US" sz="3500" kern="1200" dirty="0">
              <a:solidFill>
                <a:schemeClr val="tx1"/>
              </a:solidFill>
              <a:effectLst/>
              <a:latin typeface="+mn-lt"/>
              <a:ea typeface="Malgun Gothic" panose="020B0503020000020004" pitchFamily="34" charset="-127"/>
              <a:cs typeface="Calibri" panose="020F0502020204030204" pitchFamily="34" charset="0"/>
            </a:rPr>
            <a:t>that a detailed medication review be conducted in patients with delirium or who are at risk for delirium, especially those with preexisting cognitive impairment.</a:t>
          </a:r>
          <a:endParaRPr lang="en-US" sz="3500" kern="1200" dirty="0">
            <a:solidFill>
              <a:schemeClr val="tx1"/>
            </a:solidFill>
            <a:latin typeface="+mn-lt"/>
          </a:endParaRPr>
        </a:p>
      </dsp:txBody>
      <dsp:txXfrm>
        <a:off x="147927" y="347277"/>
        <a:ext cx="7519409" cy="273444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966456-3F65-8B4A-AECD-0EFAEF9FCA2B}">
      <dsp:nvSpPr>
        <dsp:cNvPr id="0" name=""/>
        <dsp:cNvSpPr/>
      </dsp:nvSpPr>
      <dsp:spPr>
        <a:xfrm>
          <a:off x="0" y="23144"/>
          <a:ext cx="7981950" cy="3706560"/>
        </a:xfrm>
        <a:prstGeom prst="roundRect">
          <a:avLst/>
        </a:prstGeom>
        <a:noFill/>
        <a:ln w="25400" cap="flat" cmpd="sng" algn="ctr">
          <a:solidFill>
            <a:srgbClr val="00339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solidFill>
                <a:schemeClr val="tx1"/>
              </a:solidFill>
              <a:latin typeface="+mn-lt"/>
            </a:rPr>
            <a:t>APA </a:t>
          </a:r>
          <a:r>
            <a:rPr lang="en-US" sz="2200" i="1" kern="1200" dirty="0">
              <a:solidFill>
                <a:schemeClr val="tx1"/>
              </a:solidFill>
              <a:latin typeface="+mn-lt"/>
            </a:rPr>
            <a:t>recommends</a:t>
          </a:r>
          <a:r>
            <a:rPr lang="en-US" sz="2200" kern="1200" dirty="0">
              <a:solidFill>
                <a:schemeClr val="tx1"/>
              </a:solidFill>
              <a:latin typeface="+mn-lt"/>
            </a:rPr>
            <a:t> </a:t>
          </a:r>
          <a:r>
            <a:rPr lang="en-US" sz="2200" b="1" kern="1200" dirty="0">
              <a:solidFill>
                <a:schemeClr val="tx1"/>
              </a:solidFill>
              <a:latin typeface="+mn-lt"/>
            </a:rPr>
            <a:t>(1C)</a:t>
          </a:r>
          <a:r>
            <a:rPr lang="en-US" sz="2200" kern="1200" dirty="0">
              <a:solidFill>
                <a:schemeClr val="tx1"/>
              </a:solidFill>
              <a:latin typeface="+mn-lt"/>
            </a:rPr>
            <a:t> </a:t>
          </a:r>
          <a:r>
            <a:rPr lang="en-US" sz="2200" kern="1200" dirty="0">
              <a:solidFill>
                <a:schemeClr val="tx1"/>
              </a:solidFill>
              <a:effectLst/>
              <a:latin typeface="+mn-lt"/>
              <a:ea typeface="Malgun Gothic" panose="020B0503020000020004" pitchFamily="34" charset="-127"/>
              <a:cs typeface="Calibri" panose="020F0502020204030204" pitchFamily="34" charset="0"/>
            </a:rPr>
            <a:t>that physical restraints not be used in patients with delirium, except in situations where injury to self or others is imminent and only:</a:t>
          </a:r>
        </a:p>
        <a:p>
          <a:pPr marL="0" lvl="0" indent="0" algn="l" defTabSz="977900">
            <a:lnSpc>
              <a:spcPct val="90000"/>
            </a:lnSpc>
            <a:spcBef>
              <a:spcPct val="0"/>
            </a:spcBef>
            <a:spcAft>
              <a:spcPct val="35000"/>
            </a:spcAft>
            <a:buNone/>
          </a:pPr>
          <a:r>
            <a:rPr lang="en-US" sz="2200" kern="1200" dirty="0">
              <a:solidFill>
                <a:schemeClr val="tx1"/>
              </a:solidFill>
              <a:effectLst/>
              <a:latin typeface="+mn-lt"/>
              <a:ea typeface="Malgun Gothic" panose="020B0503020000020004" pitchFamily="34" charset="-127"/>
              <a:cs typeface="Calibri" panose="020F0502020204030204" pitchFamily="34" charset="0"/>
            </a:rPr>
            <a:t>- after review of factors that can contribute to racial/ethnic and other biases in decisions about restraint;</a:t>
          </a:r>
          <a:endParaRPr lang="en-US" sz="2200" kern="1200" dirty="0">
            <a:solidFill>
              <a:schemeClr val="tx1"/>
            </a:solidFill>
            <a:effectLst/>
            <a:latin typeface="+mn-lt"/>
            <a:ea typeface="Malgun Gothic" panose="020B0503020000020004" pitchFamily="34" charset="-127"/>
            <a:cs typeface="Times New Roman" panose="02020603050405020304" pitchFamily="18" charset="0"/>
          </a:endParaRPr>
        </a:p>
        <a:p>
          <a:pPr marL="0" lvl="0" indent="0" algn="l" defTabSz="977900">
            <a:lnSpc>
              <a:spcPct val="90000"/>
            </a:lnSpc>
            <a:spcBef>
              <a:spcPct val="0"/>
            </a:spcBef>
            <a:spcAft>
              <a:spcPct val="35000"/>
            </a:spcAft>
            <a:buNone/>
          </a:pPr>
          <a:r>
            <a:rPr lang="en-US" sz="2200" kern="1200" dirty="0">
              <a:solidFill>
                <a:schemeClr val="tx1"/>
              </a:solidFill>
              <a:effectLst/>
              <a:latin typeface="+mn-lt"/>
              <a:ea typeface="Malgun Gothic" panose="020B0503020000020004" pitchFamily="34" charset="-127"/>
              <a:cs typeface="Calibri" panose="020F0502020204030204" pitchFamily="34" charset="0"/>
            </a:rPr>
            <a:t>- with frequent monitoring; and </a:t>
          </a:r>
          <a:endParaRPr lang="en-US" sz="2200" kern="1200" dirty="0">
            <a:solidFill>
              <a:schemeClr val="tx1"/>
            </a:solidFill>
            <a:effectLst/>
            <a:latin typeface="+mn-lt"/>
            <a:ea typeface="Malgun Gothic" panose="020B0503020000020004" pitchFamily="34" charset="-127"/>
            <a:cs typeface="Times New Roman" panose="02020603050405020304" pitchFamily="18" charset="0"/>
          </a:endParaRPr>
        </a:p>
        <a:p>
          <a:pPr marL="0" lvl="0" indent="0" algn="l" defTabSz="977900">
            <a:lnSpc>
              <a:spcPct val="90000"/>
            </a:lnSpc>
            <a:spcBef>
              <a:spcPct val="0"/>
            </a:spcBef>
            <a:spcAft>
              <a:spcPct val="35000"/>
            </a:spcAft>
            <a:buNone/>
          </a:pPr>
          <a:r>
            <a:rPr lang="en-US" sz="2200" kern="1200" dirty="0">
              <a:solidFill>
                <a:schemeClr val="tx1"/>
              </a:solidFill>
              <a:effectLst/>
              <a:latin typeface="+mn-lt"/>
              <a:ea typeface="Malgun Gothic" panose="020B0503020000020004" pitchFamily="34" charset="-127"/>
              <a:cs typeface="Calibri" panose="020F0502020204030204" pitchFamily="34" charset="0"/>
            </a:rPr>
            <a:t>- with repeated reassessment of the continued risks and benefits of restraint use as compared with less restrictive interventions.</a:t>
          </a:r>
          <a:endParaRPr lang="en-US" sz="2200" kern="1200" dirty="0">
            <a:solidFill>
              <a:schemeClr val="tx1"/>
            </a:solidFill>
            <a:latin typeface="+mn-lt"/>
          </a:endParaRPr>
        </a:p>
      </dsp:txBody>
      <dsp:txXfrm>
        <a:off x="180939" y="204083"/>
        <a:ext cx="7620072" cy="334468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2D0921-BBA1-2E4D-9AE4-F992473ECA60}">
      <dsp:nvSpPr>
        <dsp:cNvPr id="0" name=""/>
        <dsp:cNvSpPr/>
      </dsp:nvSpPr>
      <dsp:spPr>
        <a:xfrm rot="21300000">
          <a:off x="96897" y="822015"/>
          <a:ext cx="4720294" cy="412972"/>
        </a:xfrm>
        <a:prstGeom prst="mathMinus">
          <a:avLst/>
        </a:prstGeom>
        <a:gradFill rotWithShape="0">
          <a:gsLst>
            <a:gs pos="0">
              <a:schemeClr val="accent3">
                <a:tint val="40000"/>
                <a:hueOff val="0"/>
                <a:satOff val="0"/>
                <a:lumOff val="0"/>
                <a:alphaOff val="0"/>
                <a:tint val="100000"/>
                <a:shade val="100000"/>
                <a:satMod val="130000"/>
              </a:schemeClr>
            </a:gs>
            <a:gs pos="100000">
              <a:schemeClr val="accent3">
                <a:tint val="4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dsp:style>
    </dsp:sp>
    <dsp:sp modelId="{D703787D-499B-7D40-822C-850A60B2AC64}">
      <dsp:nvSpPr>
        <dsp:cNvPr id="0" name=""/>
        <dsp:cNvSpPr/>
      </dsp:nvSpPr>
      <dsp:spPr>
        <a:xfrm>
          <a:off x="589690" y="102850"/>
          <a:ext cx="1474226" cy="822801"/>
        </a:xfrm>
        <a:prstGeom prst="downArrow">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1FE80E9-C7AF-474A-B8E1-CD7C3677C54F}">
      <dsp:nvSpPr>
        <dsp:cNvPr id="0" name=""/>
        <dsp:cNvSpPr/>
      </dsp:nvSpPr>
      <dsp:spPr>
        <a:xfrm>
          <a:off x="2489925" y="0"/>
          <a:ext cx="1801591" cy="8639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t>Risks/harms</a:t>
          </a:r>
        </a:p>
      </dsp:txBody>
      <dsp:txXfrm>
        <a:off x="2489925" y="0"/>
        <a:ext cx="1801591" cy="863941"/>
      </dsp:txXfrm>
    </dsp:sp>
    <dsp:sp modelId="{2372FE50-EA26-F344-AF12-E46F5A0259A1}">
      <dsp:nvSpPr>
        <dsp:cNvPr id="0" name=""/>
        <dsp:cNvSpPr/>
      </dsp:nvSpPr>
      <dsp:spPr>
        <a:xfrm>
          <a:off x="2850171" y="1131352"/>
          <a:ext cx="1474226" cy="822801"/>
        </a:xfrm>
        <a:prstGeom prst="upArrow">
          <a:avLst/>
        </a:prstGeom>
        <a:gradFill rotWithShape="0">
          <a:gsLst>
            <a:gs pos="0">
              <a:schemeClr val="accent3">
                <a:hueOff val="-10845022"/>
                <a:satOff val="3807"/>
                <a:lumOff val="16472"/>
                <a:alphaOff val="0"/>
                <a:tint val="100000"/>
                <a:shade val="100000"/>
                <a:satMod val="130000"/>
              </a:schemeClr>
            </a:gs>
            <a:gs pos="100000">
              <a:schemeClr val="accent3">
                <a:hueOff val="-10845022"/>
                <a:satOff val="3807"/>
                <a:lumOff val="16472"/>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C1C23DE-7B23-7E46-94DE-156549BE0F9E}">
      <dsp:nvSpPr>
        <dsp:cNvPr id="0" name=""/>
        <dsp:cNvSpPr/>
      </dsp:nvSpPr>
      <dsp:spPr>
        <a:xfrm>
          <a:off x="737113" y="1193062"/>
          <a:ext cx="1572508" cy="8639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t>Benefits</a:t>
          </a:r>
        </a:p>
      </dsp:txBody>
      <dsp:txXfrm>
        <a:off x="737113" y="1193062"/>
        <a:ext cx="1572508" cy="86394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966456-3F65-8B4A-AECD-0EFAEF9FCA2B}">
      <dsp:nvSpPr>
        <dsp:cNvPr id="0" name=""/>
        <dsp:cNvSpPr/>
      </dsp:nvSpPr>
      <dsp:spPr>
        <a:xfrm>
          <a:off x="0" y="26189"/>
          <a:ext cx="7815263" cy="3376620"/>
        </a:xfrm>
        <a:prstGeom prst="roundRect">
          <a:avLst/>
        </a:prstGeom>
        <a:noFill/>
        <a:ln w="25400" cap="flat" cmpd="sng" algn="ctr">
          <a:solidFill>
            <a:srgbClr val="00339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kern="1200" dirty="0">
              <a:solidFill>
                <a:schemeClr val="tx1"/>
              </a:solidFill>
              <a:latin typeface="+mn-lt"/>
            </a:rPr>
            <a:t>APA </a:t>
          </a:r>
          <a:r>
            <a:rPr lang="en-US" sz="3900" i="1" kern="1200" dirty="0">
              <a:solidFill>
                <a:schemeClr val="tx1"/>
              </a:solidFill>
              <a:latin typeface="+mn-lt"/>
            </a:rPr>
            <a:t>recommends</a:t>
          </a:r>
          <a:r>
            <a:rPr lang="en-US" sz="3900" kern="1200" dirty="0">
              <a:solidFill>
                <a:schemeClr val="tx1"/>
              </a:solidFill>
              <a:latin typeface="+mn-lt"/>
            </a:rPr>
            <a:t> </a:t>
          </a:r>
          <a:r>
            <a:rPr lang="en-US" sz="3900" b="1" kern="1200" dirty="0">
              <a:solidFill>
                <a:schemeClr val="tx1"/>
              </a:solidFill>
              <a:latin typeface="+mn-lt"/>
            </a:rPr>
            <a:t>(1C)</a:t>
          </a:r>
          <a:r>
            <a:rPr lang="en-US" sz="3900" kern="1200" dirty="0">
              <a:solidFill>
                <a:schemeClr val="tx1"/>
              </a:solidFill>
              <a:latin typeface="+mn-lt"/>
            </a:rPr>
            <a:t> </a:t>
          </a:r>
          <a:r>
            <a:rPr lang="en-US" sz="3900" kern="1200" dirty="0">
              <a:solidFill>
                <a:schemeClr val="tx1"/>
              </a:solidFill>
              <a:effectLst/>
              <a:latin typeface="+mn-lt"/>
              <a:ea typeface="Malgun Gothic" panose="020B0503020000020004" pitchFamily="34" charset="-127"/>
              <a:cs typeface="Calibri" panose="020F0502020204030204" pitchFamily="34" charset="0"/>
            </a:rPr>
            <a:t>that patients with delirium have a documented, comprehensive, and person-centered treatment plan.</a:t>
          </a:r>
          <a:endParaRPr lang="en-US" sz="3900" kern="1200" dirty="0">
            <a:solidFill>
              <a:schemeClr val="tx1"/>
            </a:solidFill>
            <a:latin typeface="+mn-lt"/>
          </a:endParaRPr>
        </a:p>
      </dsp:txBody>
      <dsp:txXfrm>
        <a:off x="164833" y="191022"/>
        <a:ext cx="7485597" cy="304695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2.xml><?xml version="1.0" encoding="utf-8"?>
<dgm:layoutDef xmlns:dgm="http://schemas.openxmlformats.org/drawingml/2006/diagram" xmlns:a="http://schemas.openxmlformats.org/drawingml/2006/main" uniqueId="urn:microsoft.com/office/officeart/2008/layout/BubblePictureList">
  <dgm:title val=""/>
  <dgm:desc val=""/>
  <dgm:catLst>
    <dgm:cat type="picture" pri="22000"/>
    <dgm:cat type="pictureconvert" pri="22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8"/>
      <dgm:chPref val="8"/>
      <dgm:dir/>
    </dgm:varLst>
    <dgm:shape xmlns:r="http://schemas.openxmlformats.org/officeDocument/2006/relationships" r:blip="">
      <dgm:adjLst/>
    </dgm:shape>
    <dgm:choose name="Name1">
      <dgm:if name="Name2" axis="ch" ptType="node" func="cnt" op="equ" val="1">
        <dgm:alg type="composite">
          <dgm:param type="ar" val="1.7423"/>
        </dgm:alg>
        <dgm:choose name="Name3">
          <dgm:if name="Name4" func="var" arg="dir" op="equ" val="norm">
            <dgm:constrLst>
              <dgm:constr type="primFontSz" for="des" ptType="node" op="equ" val="65"/>
              <dgm:constr type="l" for="ch" forName="parent_text_1" refType="w" fact="0"/>
              <dgm:constr type="t" for="ch" forName="parent_text_1" refType="h" fact="0"/>
              <dgm:constr type="w" for="ch" forName="parent_text_1" refType="w" fact="0.6457"/>
              <dgm:constr type="h" for="ch" forName="parent_text_1" refType="h" fact="0.225"/>
              <dgm:constr type="l" for="ch" forName="image_accent_1" refType="w" fact="0.4305"/>
              <dgm:constr type="t" for="ch" forName="image_accent_1" refType="h" fact="0.2417"/>
              <dgm:constr type="w" for="ch" forName="image_accent_1" refType="w" fact="0.4352"/>
              <dgm:constr type="h" for="ch" forName="image_accent_1" refType="h" fact="0.7583"/>
              <dgm:constr type="l" for="ch" forName="accent_1" refType="w" fact="0.8709"/>
              <dgm:constr type="t" for="ch" forName="accent_1" refType="h" fact="0.1491"/>
              <dgm:constr type="w" for="ch" forName="accent_1" refType="w" fact="0.1291"/>
              <dgm:constr type="h" for="ch" forName="accent_1" refType="h" fact="0.225"/>
              <dgm:constr type="l" for="ch" forName="image_1" refType="w" fact="0.4457"/>
              <dgm:constr type="t" for="ch" forName="image_1" refType="h" fact="0.2709"/>
              <dgm:constr type="w" for="ch" forName="image_1" refType="w" fact="0.4018"/>
              <dgm:constr type="h" for="ch" forName="image_1" refType="h" fact="0.7"/>
            </dgm:constrLst>
          </dgm:if>
          <dgm:else name="Name5">
            <dgm:constrLst>
              <dgm:constr type="primFontSz" for="des" ptType="node" op="equ" val="65"/>
              <dgm:constr type="l" for="ch" forName="parent_text_1" refType="w" fact="0.3543"/>
              <dgm:constr type="t" for="ch" forName="parent_text_1" refType="h" fact="0"/>
              <dgm:constr type="w" for="ch" forName="parent_text_1" refType="w" fact="0.6457"/>
              <dgm:constr type="h" for="ch" forName="parent_text_1" refType="h" fact="0.225"/>
              <dgm:constr type="l" for="ch" forName="image_accent_1" refType="w" fact="0.1344"/>
              <dgm:constr type="t" for="ch" forName="image_accent_1" refType="h" fact="0.2417"/>
              <dgm:constr type="w" for="ch" forName="image_accent_1" refType="w" fact="0.4352"/>
              <dgm:constr type="h" for="ch" forName="image_accent_1" refType="h" fact="0.7583"/>
              <dgm:constr type="l" for="ch" forName="accent_1" refType="w" fact="0"/>
              <dgm:constr type="t" for="ch" forName="accent_1" refType="h" fact="0.1491"/>
              <dgm:constr type="w" for="ch" forName="accent_1" refType="w" fact="0.1291"/>
              <dgm:constr type="h" for="ch" forName="accent_1" refType="h" fact="0.225"/>
              <dgm:constr type="l" for="ch" forName="image_1" refType="w" fact="0.1525"/>
              <dgm:constr type="t" for="ch" forName="image_1" refType="h" fact="0.2709"/>
              <dgm:constr type="w" for="ch" forName="image_1" refType="w" fact="0.4018"/>
              <dgm:constr type="h" for="ch" forName="image_1" refType="h" fact="0.7"/>
            </dgm:constrLst>
          </dgm:else>
        </dgm:choose>
      </dgm:if>
      <dgm:if name="Name6" axis="ch" ptType="node" func="cnt" op="equ" val="2">
        <dgm:alg type="composite">
          <dgm:param type="ar" val="3.193"/>
        </dgm:alg>
        <dgm:choose name="Name7">
          <dgm:if name="Name8" func="var" arg="dir" op="equ" val="norm">
            <dgm:constrLst>
              <dgm:constr type="primFontSz" for="des" ptType="node" op="equ" val="65"/>
              <dgm:constr type="l" for="ch" forName="image_accent_1" refType="w" fact="0.2342"/>
              <dgm:constr type="t" for="ch" forName="image_accent_1" refType="h" fact="0.2354"/>
              <dgm:constr type="w" for="ch" forName="image_accent_1" refType="w" fact="0.2394"/>
              <dgm:constr type="h" for="ch" forName="image_accent_1" refType="h" fact="0.7646"/>
              <dgm:constr type="l" for="ch" forName="image_1" refType="w" fact="0.2434"/>
              <dgm:constr type="t" for="ch" forName="image_1" refType="h" fact="0.2648"/>
              <dgm:constr type="w" for="ch" forName="image_1" refType="w" fact="0.2211"/>
              <dgm:constr type="h" for="ch" forName="image_1" refType="h" fact="0.7058"/>
              <dgm:constr type="l" for="ch" forName="parent_text_1" refType="w" fact="0"/>
              <dgm:constr type="t" for="ch" forName="parent_text_1" refType="h" fact="0"/>
              <dgm:constr type="w" for="ch" forName="parent_text_1" refType="w" fact="0.3553"/>
              <dgm:constr type="h" for="ch" forName="parent_text_1" refType="h" fact="0.215"/>
              <dgm:constr type="l" for="ch" forName="image_accent_2" refType="w" fact="0.5"/>
              <dgm:constr type="t" for="ch" forName="image_accent_2" refType="h" fact="0.3883"/>
              <dgm:constr type="w" for="ch" forName="image_accent_2" refType="w" fact="0.1253"/>
              <dgm:constr type="h" for="ch" forName="image_accent_2" refType="h" fact="0.4"/>
              <dgm:constr type="l" for="ch" forName="image_2" refType="w" fact="0.5074"/>
              <dgm:constr type="t" for="ch" forName="image_2" refType="h" fact="0.4118"/>
              <dgm:constr type="w" for="ch" forName="image_2" refType="w" fact="0.1105"/>
              <dgm:constr type="h" for="ch" forName="image_2" refType="h" fact="0.3529"/>
              <dgm:constr type="l" for="ch" forName="parent_text_2" refType="w" fact="0.6447"/>
              <dgm:constr type="t" for="ch" forName="parent_text_2" refType="h" fact="0.4118"/>
              <dgm:constr type="w" for="ch" forName="parent_text_2" refType="w" fact="0.3553"/>
              <dgm:constr type="h" for="ch" forName="parent_text_2" refType="h" fact="0.3529"/>
              <dgm:constr type="l" for="ch" forName="accent_1" refType="w" fact="0.6316"/>
              <dgm:constr type="t" for="ch" forName="accent_1" refType="h" fact="0.7899"/>
              <dgm:constr type="w" for="ch" forName="accent_1" refType="w" fact="0.0395"/>
              <dgm:constr type="h" for="ch" forName="accent_1" refType="h" fact="0.126"/>
            </dgm:constrLst>
          </dgm:if>
          <dgm:else name="Name9">
            <dgm:constrLst>
              <dgm:constr type="primFontSz" for="des" ptType="node" op="equ" val="65"/>
              <dgm:constr type="l" for="ch" forName="image_accent_2" refType="w" fact="0.3747"/>
              <dgm:constr type="t" for="ch" forName="image_accent_2" refType="h" fact="0.3883"/>
              <dgm:constr type="w" for="ch" forName="image_accent_2" refType="w" fact="0.1253"/>
              <dgm:constr type="h" for="ch" forName="image_accent_2" refType="h" fact="0.4"/>
              <dgm:constr type="l" for="ch" forName="image_2" refType="w" fact="0.3821"/>
              <dgm:constr type="t" for="ch" forName="image_2" refType="h" fact="0.4118"/>
              <dgm:constr type="w" for="ch" forName="image_2" refType="w" fact="0.1105"/>
              <dgm:constr type="h" for="ch" forName="image_2" refType="h" fact="0.3529"/>
              <dgm:constr type="l" for="ch" forName="parent_text_1" refType="w" fact="0.6447"/>
              <dgm:constr type="t" for="ch" forName="parent_text_1" refType="h" fact="0"/>
              <dgm:constr type="w" for="ch" forName="parent_text_1" refType="w" fact="0.3553"/>
              <dgm:constr type="h" for="ch" forName="parent_text_1" refType="h" fact="0.215"/>
              <dgm:constr type="l" for="ch" forName="parent_text_2" refType="w" fact="0"/>
              <dgm:constr type="t" for="ch" forName="parent_text_2" refType="h" fact="0.4118"/>
              <dgm:constr type="w" for="ch" forName="parent_text_2" refType="w" fact="0.3553"/>
              <dgm:constr type="h" for="ch" forName="parent_text_2" refType="h" fact="0.3529"/>
              <dgm:constr type="l" for="ch" forName="image_accent_1" refType="w" fact="0.5263"/>
              <dgm:constr type="t" for="ch" forName="image_accent_1" refType="h" fact="0.2354"/>
              <dgm:constr type="w" for="ch" forName="image_accent_1" refType="w" fact="0.2394"/>
              <dgm:constr type="h" for="ch" forName="image_accent_1" refType="h" fact="0.7646"/>
              <dgm:constr type="l" for="ch" forName="image_1" refType="w" fact="0.5355"/>
              <dgm:constr type="t" for="ch" forName="image_1" refType="h" fact="0.2648"/>
              <dgm:constr type="w" for="ch" forName="image_1" refType="w" fact="0.2211"/>
              <dgm:constr type="h" for="ch" forName="image_1" refType="h" fact="0.7058"/>
              <dgm:constr type="l" for="ch" forName="accent_1" refType="w" fact="0.3289"/>
              <dgm:constr type="t" for="ch" forName="accent_1" refType="h" fact="0.7899"/>
              <dgm:constr type="w" for="ch" forName="accent_1" refType="w" fact="0.0395"/>
              <dgm:constr type="h" for="ch" forName="accent_1" refType="h" fact="0.126"/>
            </dgm:constrLst>
          </dgm:else>
        </dgm:choose>
      </dgm:if>
      <dgm:if name="Name10" axis="ch" ptType="node" func="cnt" op="equ" val="3">
        <dgm:alg type="composite">
          <dgm:param type="ar" val="2.4052"/>
        </dgm:alg>
        <dgm:choose name="Name11">
          <dgm:if name="Name12" func="var" arg="dir" op="equ" val="norm">
            <dgm:constrLst>
              <dgm:constr type="primFontSz" for="des" ptType="node" op="equ" val="65"/>
              <dgm:constr type="l" for="ch" forName="accent_3" refType="w" fact="0.6316"/>
              <dgm:constr type="t" for="ch" forName="accent_3" refType="h" fact="0.8355"/>
              <dgm:constr type="w" for="ch" forName="accent_3" refType="w" fact="0.0395"/>
              <dgm:constr type="h" for="ch" forName="accent_3" refType="h" fact="0.0949"/>
              <dgm:constr type="l" for="ch" forName="image_accent_2" refType="w" fact="0.4936"/>
              <dgm:constr type="t" for="ch" forName="image_accent_2" refType="h" fact="0.5329"/>
              <dgm:constr type="w" for="ch" forName="image_accent_2" refType="w" fact="0.1253"/>
              <dgm:constr type="h" for="ch" forName="image_accent_2" refType="h" fact="0.3013"/>
              <dgm:constr type="l" for="ch" forName="image_2" refType="w" fact="0.501"/>
              <dgm:constr type="t" for="ch" forName="image_2" refType="h" fact="0.5507"/>
              <dgm:constr type="w" for="ch" forName="image_2" refType="w" fact="0.1105"/>
              <dgm:constr type="h" for="ch" forName="image_2" refType="h" fact="0.2658"/>
              <dgm:constr type="l" for="ch" forName="image_accent_3" refType="w" fact="0.4446"/>
              <dgm:constr type="t" for="ch" forName="image_accent_3" refType="h" fact="0.1076"/>
              <dgm:constr type="w" for="ch" forName="image_accent_3" refType="w" fact="0.1606"/>
              <dgm:constr type="h" for="ch" forName="image_accent_3" refType="h" fact="0.3864"/>
              <dgm:constr type="l" for="ch" forName="image_3" refType="w" fact="0.4531"/>
              <dgm:constr type="t" for="ch" forName="image_3" refType="h" fact="0.128"/>
              <dgm:constr type="w" for="ch" forName="image_3" refType="w" fact="0.1437"/>
              <dgm:constr type="h" for="ch" forName="image_3" refType="h" fact="0.3456"/>
              <dgm:constr type="l" for="ch" forName="image_accent_1" refType="w" fact="0.2368"/>
              <dgm:constr type="t" for="ch" forName="image_accent_1" refType="h" fact="0.4241"/>
              <dgm:constr type="w" for="ch" forName="image_accent_1" refType="w" fact="0.2394"/>
              <dgm:constr type="h" for="ch" forName="image_accent_1" refType="h" fact="0.5759"/>
              <dgm:constr type="l" for="ch" forName="image_1" refType="w" fact="0.246"/>
              <dgm:constr type="t" for="ch" forName="image_1" refType="h" fact="0.4462"/>
              <dgm:constr type="w" for="ch" forName="image_1" refType="w" fact="0.2211"/>
              <dgm:constr type="h" for="ch" forName="image_1" refType="h" fact="0.5317"/>
              <dgm:constr type="l" for="ch" forName="parent_text_1" refType="w" fact="0"/>
              <dgm:constr type="t" for="ch" forName="parent_text_1" refType="h" fact="0.128"/>
              <dgm:constr type="w" for="ch" forName="parent_text_1" refType="w" fact="0.3553"/>
              <dgm:constr type="h" for="ch" forName="parent_text_1" refType="h" fact="0.2775"/>
              <dgm:constr type="l" for="ch" forName="accent_1" refType="w" fact="0.3895"/>
              <dgm:constr type="t" for="ch" forName="accent_1" refType="h" fact="0"/>
              <dgm:constr type="w" for="ch" forName="accent_1" refType="w" fact="0.0711"/>
              <dgm:constr type="h" for="ch" forName="accent_1" refType="h" fact="0.1709"/>
              <dgm:constr type="l" for="ch" forName="parent_text_2" refType="w" fact="0.6447"/>
              <dgm:constr type="t" for="ch" forName="parent_text_2" refType="h" fact="0.5507"/>
              <dgm:constr type="w" for="ch" forName="parent_text_2" refType="w" fact="0.3553"/>
              <dgm:constr type="h" for="ch" forName="parent_text_2" refType="h" fact="0.2658"/>
              <dgm:constr type="l" for="ch" forName="parent_text_3" refType="w" fact="0.6316"/>
              <dgm:constr type="t" for="ch" forName="parent_text_3" refType="h" fact="0.128"/>
              <dgm:constr type="w" for="ch" forName="parent_text_3" refType="w" fact="0.3553"/>
              <dgm:constr type="h" for="ch" forName="parent_text_3" refType="h" fact="0.3456"/>
              <dgm:constr type="l" for="ch" forName="accent_2" refType="w" fact="0.5789"/>
              <dgm:constr type="t" for="ch" forName="accent_2" refType="h" fact="0.0127"/>
              <dgm:constr type="w" for="ch" forName="accent_2" refType="w" fact="0.0526"/>
              <dgm:constr type="h" for="ch" forName="accent_2" refType="h" fact="0.1266"/>
            </dgm:constrLst>
          </dgm:if>
          <dgm:else name="Name13">
            <dgm:constrLst>
              <dgm:constr type="primFontSz" for="des" ptType="node" op="equ" val="65"/>
              <dgm:constr type="l" for="ch" forName="accent_1" refType="w" fact="0.3289"/>
              <dgm:constr type="t" for="ch" forName="accent_1" refType="h" fact="0.8355"/>
              <dgm:constr type="w" for="ch" forName="accent_1" refType="w" fact="0.0395"/>
              <dgm:constr type="h" for="ch" forName="accent_1" refType="h" fact="0.0949"/>
              <dgm:constr type="l" for="ch" forName="image_accent_2" refType="w" fact="0.3811"/>
              <dgm:constr type="t" for="ch" forName="image_accent_2" refType="h" fact="0.5329"/>
              <dgm:constr type="w" for="ch" forName="image_accent_2" refType="w" fact="0.1253"/>
              <dgm:constr type="h" for="ch" forName="image_accent_2" refType="h" fact="0.3013"/>
              <dgm:constr type="l" for="ch" forName="image_2" refType="w" fact="0.3885"/>
              <dgm:constr type="t" for="ch" forName="image_2" refType="h" fact="0.5507"/>
              <dgm:constr type="w" for="ch" forName="image_2" refType="w" fact="0.1105"/>
              <dgm:constr type="h" for="ch" forName="image_2" refType="h" fact="0.2658"/>
              <dgm:constr type="l" for="ch" forName="image_accent_3" refType="w" fact="0.3947"/>
              <dgm:constr type="t" for="ch" forName="image_accent_3" refType="h" fact="0.1076"/>
              <dgm:constr type="w" for="ch" forName="image_accent_3" refType="w" fact="0.1606"/>
              <dgm:constr type="h" for="ch" forName="image_accent_3" refType="h" fact="0.3864"/>
              <dgm:constr type="l" for="ch" forName="image_3" refType="w" fact="0.4032"/>
              <dgm:constr type="t" for="ch" forName="image_3" refType="h" fact="0.128"/>
              <dgm:constr type="w" for="ch" forName="image_3" refType="w" fact="0.1437"/>
              <dgm:constr type="h" for="ch" forName="image_3" refType="h" fact="0.3456"/>
              <dgm:constr type="l" for="ch" forName="image_accent_1" refType="w" fact="0.5237"/>
              <dgm:constr type="t" for="ch" forName="image_accent_1" refType="h" fact="0.4241"/>
              <dgm:constr type="w" for="ch" forName="image_accent_1" refType="w" fact="0.2394"/>
              <dgm:constr type="h" for="ch" forName="image_accent_1" refType="h" fact="0.5759"/>
              <dgm:constr type="l" for="ch" forName="image_1" refType="w" fact="0.5329"/>
              <dgm:constr type="t" for="ch" forName="image_1" refType="h" fact="0.4462"/>
              <dgm:constr type="w" for="ch" forName="image_1" refType="w" fact="0.2211"/>
              <dgm:constr type="h" for="ch" forName="image_1" refType="h" fact="0.5317"/>
              <dgm:constr type="l" for="ch" forName="parent_text_1" refType="w" fact="0.6447"/>
              <dgm:constr type="t" for="ch" forName="parent_text_1" refType="h" fact="0.128"/>
              <dgm:constr type="w" for="ch" forName="parent_text_1" refType="w" fact="0.3553"/>
              <dgm:constr type="h" for="ch" forName="parent_text_1" refType="h" fact="0.2775"/>
              <dgm:constr type="l" for="ch" forName="accent_2" refType="w" fact="0.5395"/>
              <dgm:constr type="t" for="ch" forName="accent_2" refType="h" fact="0"/>
              <dgm:constr type="w" for="ch" forName="accent_2" refType="w" fact="0.0711"/>
              <dgm:constr type="h" for="ch" forName="accent_2" refType="h" fact="0.1709"/>
              <dgm:constr type="l" for="ch" forName="parent_text_3" refType="w" fact="0.0132"/>
              <dgm:constr type="t" for="ch" forName="parent_text_3" refType="h" fact="0.128"/>
              <dgm:constr type="w" for="ch" forName="parent_text_3" refType="w" fact="0.3553"/>
              <dgm:constr type="h" for="ch" forName="parent_text_3" refType="h" fact="0.3456"/>
              <dgm:constr type="l" for="ch" forName="parent_text_2" refType="w" fact="0"/>
              <dgm:constr type="t" for="ch" forName="parent_text_2" refType="h" fact="0.5507"/>
              <dgm:constr type="w" for="ch" forName="parent_text_2" refType="w" fact="0.3553"/>
              <dgm:constr type="h" for="ch" forName="parent_text_2" refType="h" fact="0.2658"/>
              <dgm:constr type="l" for="ch" forName="accent_3" refType="w" fact="0.3684"/>
              <dgm:constr type="t" for="ch" forName="accent_3" refType="h" fact="0.0127"/>
              <dgm:constr type="w" for="ch" forName="accent_3" refType="w" fact="0.0526"/>
              <dgm:constr type="h" for="ch" forName="accent_3" refType="h" fact="0.1266"/>
            </dgm:constrLst>
          </dgm:else>
        </dgm:choose>
      </dgm:if>
      <dgm:if name="Name14" axis="ch" ptType="node" func="cnt" op="equ" val="4">
        <dgm:alg type="composite">
          <dgm:param type="ar" val="1.6704"/>
        </dgm:alg>
        <dgm:choose name="Name15">
          <dgm:if name="Name16" func="var" arg="dir" op="equ" val="norm">
            <dgm:constrLst>
              <dgm:constr type="primFontSz" for="des" ptType="node" op="equ" val="65"/>
              <dgm:constr type="l" for="ch" forName="image_accent_4" refType="w" fact="0.4626"/>
              <dgm:constr type="t" for="ch" forName="image_accent_4" refType="h" fact="0.1415"/>
              <dgm:constr type="w" for="ch" forName="image_accent_4" refType="w" fact="0.1126"/>
              <dgm:constr type="h" for="ch" forName="image_accent_4" refType="h" fact="0.1881"/>
              <dgm:constr type="l" for="ch" forName="image_4" refType="w" fact="0.4692"/>
              <dgm:constr type="t" for="ch" forName="image_4" refType="h" fact="0.1526"/>
              <dgm:constr type="w" for="ch" forName="image_4" refType="w" fact="0.0994"/>
              <dgm:constr type="h" for="ch" forName="image_4" refType="h" fact="0.166"/>
              <dgm:constr type="l" for="ch" forName="image_accent_2" refType="w" fact="0.4936"/>
              <dgm:constr type="t" for="ch" forName="image_accent_2" refType="h" fact="0.6756"/>
              <dgm:constr type="w" for="ch" forName="image_accent_2" refType="w" fact="0.1253"/>
              <dgm:constr type="h" for="ch" forName="image_accent_2" refType="h" fact="0.2092"/>
              <dgm:constr type="l" for="ch" forName="image_2" refType="w" fact="0.501"/>
              <dgm:constr type="t" for="ch" forName="image_2" refType="h" fact="0.6879"/>
              <dgm:constr type="w" for="ch" forName="image_2" refType="w" fact="0.1105"/>
              <dgm:constr type="h" for="ch" forName="image_2" refType="h" fact="0.1846"/>
              <dgm:constr type="l" for="ch" forName="image_accent_3" refType="w" fact="0.4446"/>
              <dgm:constr type="t" for="ch" forName="image_accent_3" refType="h" fact="0.3802"/>
              <dgm:constr type="w" for="ch" forName="image_accent_3" refType="w" fact="0.1606"/>
              <dgm:constr type="h" for="ch" forName="image_accent_3" refType="h" fact="0.2683"/>
              <dgm:constr type="l" for="ch" forName="image_3" refType="w" fact="0.4531"/>
              <dgm:constr type="t" for="ch" forName="image_3" refType="h" fact="0.3944"/>
              <dgm:constr type="w" for="ch" forName="image_3" refType="w" fact="0.1437"/>
              <dgm:constr type="h" for="ch" forName="image_3" refType="h" fact="0.24"/>
              <dgm:constr type="l" for="ch" forName="image_accent_1" refType="w" fact="0.2368"/>
              <dgm:constr type="t" for="ch" forName="image_accent_1" refType="h" fact="0.6"/>
              <dgm:constr type="w" for="ch" forName="image_accent_1" refType="w" fact="0.2394"/>
              <dgm:constr type="h" for="ch" forName="image_accent_1" refType="h" fact="0.4"/>
              <dgm:constr type="l" for="ch" forName="image_1" refType="w" fact="0.246"/>
              <dgm:constr type="t" for="ch" forName="image_1" refType="h" fact="0.6154"/>
              <dgm:constr type="w" for="ch" forName="image_1" refType="w" fact="0.2211"/>
              <dgm:constr type="h" for="ch" forName="image_1" refType="h" fact="0.3692"/>
              <dgm:constr type="l" for="ch" forName="parent_text_1" refType="w" fact="0"/>
              <dgm:constr type="t" for="ch" forName="parent_text_1" refType="h" fact="0.3944"/>
              <dgm:constr type="w" for="ch" forName="parent_text_1" refType="w" fact="0.3553"/>
              <dgm:constr type="h" for="ch" forName="parent_text_1" refType="h" fact="0.1931"/>
              <dgm:constr type="l" for="ch" forName="accent_1" refType="w" fact="0.3895"/>
              <dgm:constr type="t" for="ch" forName="accent_1" refType="h" fact="0.3055"/>
              <dgm:constr type="w" for="ch" forName="accent_1" refType="w" fact="0.0711"/>
              <dgm:constr type="h" for="ch" forName="accent_1" refType="h" fact="0.1187"/>
              <dgm:constr type="l" for="ch" forName="parent_text_3" refType="w" fact="0.6316"/>
              <dgm:constr type="t" for="ch" forName="parent_text_3" refType="h" fact="0.3944"/>
              <dgm:constr type="w" for="ch" forName="parent_text_3" refType="w" fact="0.3553"/>
              <dgm:constr type="h" for="ch" forName="parent_text_3" refType="h" fact="0.24"/>
              <dgm:constr type="l" for="ch" forName="parent_text_2" refType="w" fact="0.6447"/>
              <dgm:constr type="t" for="ch" forName="parent_text_2" refType="h" fact="0.6879"/>
              <dgm:constr type="w" for="ch" forName="parent_text_2" refType="w" fact="0.3553"/>
              <dgm:constr type="h" for="ch" forName="parent_text_2" refType="h" fact="0.1846"/>
              <dgm:constr type="l" for="ch" forName="accent_2" refType="w" fact="0.5347"/>
              <dgm:constr type="t" for="ch" forName="accent_2" refType="h" fact="0.044"/>
              <dgm:constr type="w" for="ch" forName="accent_2" refType="w" fact="0.0526"/>
              <dgm:constr type="h" for="ch" forName="accent_2" refType="h" fact="0.0879"/>
              <dgm:constr type="l" for="ch" forName="accent_3" refType="w" fact="0.6005"/>
              <dgm:constr type="t" for="ch" forName="accent_3" refType="h" fact="0"/>
              <dgm:constr type="w" for="ch" forName="accent_3" refType="w" fact="0.0263"/>
              <dgm:constr type="h" for="ch" forName="accent_3" refType="h" fact="0.044"/>
              <dgm:constr type="l" for="ch" forName="parent_text_4" refType="w" fact="0.6005"/>
              <dgm:constr type="t" for="ch" forName="parent_text_4" refType="h" fact="0.1526"/>
              <dgm:constr type="w" for="ch" forName="parent_text_4" refType="w" fact="0.3553"/>
              <dgm:constr type="h" for="ch" forName="parent_text_4" refType="h" fact="0.166"/>
              <dgm:constr type="l" for="ch" forName="accent_4" refType="w" fact="0.6268"/>
              <dgm:constr type="t" for="ch" forName="accent_4" refType="h" fact="0.8791"/>
              <dgm:constr type="w" for="ch" forName="accent_4" refType="w" fact="0.0395"/>
              <dgm:constr type="h" for="ch" forName="accent_4" refType="h" fact="0.0659"/>
            </dgm:constrLst>
          </dgm:if>
          <dgm:else name="Name17">
            <dgm:constrLst>
              <dgm:constr type="primFontSz" for="des" ptType="node" op="equ" val="65"/>
              <dgm:constr type="l" for="ch" forName="image_accent_4" refType="w" fact="0.4248"/>
              <dgm:constr type="t" for="ch" forName="image_accent_4" refType="h" fact="0.1415"/>
              <dgm:constr type="w" for="ch" forName="image_accent_4" refType="w" fact="0.1126"/>
              <dgm:constr type="h" for="ch" forName="image_accent_4" refType="h" fact="0.1881"/>
              <dgm:constr type="l" for="ch" forName="image_4" refType="w" fact="0.4314"/>
              <dgm:constr type="t" for="ch" forName="image_4" refType="h" fact="0.1526"/>
              <dgm:constr type="w" for="ch" forName="image_4" refType="w" fact="0.0994"/>
              <dgm:constr type="h" for="ch" forName="image_4" refType="h" fact="0.166"/>
              <dgm:constr type="l" for="ch" forName="image_accent_2" refType="w" fact="0.3811"/>
              <dgm:constr type="t" for="ch" forName="image_accent_2" refType="h" fact="0.6756"/>
              <dgm:constr type="w" for="ch" forName="image_accent_2" refType="w" fact="0.1253"/>
              <dgm:constr type="h" for="ch" forName="image_accent_2" refType="h" fact="0.2092"/>
              <dgm:constr type="l" for="ch" forName="image_2" refType="w" fact="0.3885"/>
              <dgm:constr type="t" for="ch" forName="image_2" refType="h" fact="0.6879"/>
              <dgm:constr type="w" for="ch" forName="image_2" refType="w" fact="0.1105"/>
              <dgm:constr type="h" for="ch" forName="image_2" refType="h" fact="0.1846"/>
              <dgm:constr type="l" for="ch" forName="image_accent_3" refType="w" fact="0.3947"/>
              <dgm:constr type="t" for="ch" forName="image_accent_3" refType="h" fact="0.3802"/>
              <dgm:constr type="w" for="ch" forName="image_accent_3" refType="w" fact="0.1606"/>
              <dgm:constr type="h" for="ch" forName="image_accent_3" refType="h" fact="0.2683"/>
              <dgm:constr type="l" for="ch" forName="image_3" refType="w" fact="0.4032"/>
              <dgm:constr type="t" for="ch" forName="image_3" refType="h" fact="0.3944"/>
              <dgm:constr type="w" for="ch" forName="image_3" refType="w" fact="0.1437"/>
              <dgm:constr type="h" for="ch" forName="image_3" refType="h" fact="0.24"/>
              <dgm:constr type="l" for="ch" forName="image_accent_1" refType="w" fact="0.5237"/>
              <dgm:constr type="t" for="ch" forName="image_accent_1" refType="h" fact="0.6"/>
              <dgm:constr type="w" for="ch" forName="image_accent_1" refType="w" fact="0.2394"/>
              <dgm:constr type="h" for="ch" forName="image_accent_1" refType="h" fact="0.4"/>
              <dgm:constr type="l" for="ch" forName="image_1" refType="w" fact="0.5329"/>
              <dgm:constr type="t" for="ch" forName="image_1" refType="h" fact="0.6154"/>
              <dgm:constr type="w" for="ch" forName="image_1" refType="w" fact="0.2211"/>
              <dgm:constr type="h" for="ch" forName="image_1" refType="h" fact="0.3692"/>
              <dgm:constr type="l" for="ch" forName="parent_text_1" refType="w" fact="0.6447"/>
              <dgm:constr type="t" for="ch" forName="parent_text_1" refType="h" fact="0.3944"/>
              <dgm:constr type="w" for="ch" forName="parent_text_1" refType="w" fact="0.3553"/>
              <dgm:constr type="h" for="ch" forName="parent_text_1" refType="h" fact="0.1931"/>
              <dgm:constr type="l" for="ch" forName="accent_1" refType="w" fact="0.5395"/>
              <dgm:constr type="t" for="ch" forName="accent_1" refType="h" fact="0.3055"/>
              <dgm:constr type="w" for="ch" forName="accent_1" refType="w" fact="0.0711"/>
              <dgm:constr type="h" for="ch" forName="accent_1" refType="h" fact="0.1187"/>
              <dgm:constr type="l" for="ch" forName="parent_text_3" refType="w" fact="0.0132"/>
              <dgm:constr type="t" for="ch" forName="parent_text_3" refType="h" fact="0.3944"/>
              <dgm:constr type="w" for="ch" forName="parent_text_3" refType="w" fact="0.3553"/>
              <dgm:constr type="h" for="ch" forName="parent_text_3" refType="h" fact="0.24"/>
              <dgm:constr type="l" for="ch" forName="parent_text_2" refType="w" fact="0"/>
              <dgm:constr type="t" for="ch" forName="parent_text_2" refType="h" fact="0.6879"/>
              <dgm:constr type="w" for="ch" forName="parent_text_2" refType="w" fact="0.3553"/>
              <dgm:constr type="h" for="ch" forName="parent_text_2" refType="h" fact="0.1846"/>
              <dgm:constr type="l" for="ch" forName="accent_2" refType="w" fact="0.4126"/>
              <dgm:constr type="t" for="ch" forName="accent_2" refType="h" fact="0.044"/>
              <dgm:constr type="w" for="ch" forName="accent_2" refType="w" fact="0.0526"/>
              <dgm:constr type="h" for="ch" forName="accent_2" refType="h" fact="0.0879"/>
              <dgm:constr type="l" for="ch" forName="accent_3" refType="w" fact="0.3732"/>
              <dgm:constr type="t" for="ch" forName="accent_3" refType="h" fact="0"/>
              <dgm:constr type="w" for="ch" forName="accent_3" refType="w" fact="0.0263"/>
              <dgm:constr type="h" for="ch" forName="accent_3" refType="h" fact="0.044"/>
              <dgm:constr type="l" for="ch" forName="parent_text_4" refType="w" fact="0.0442"/>
              <dgm:constr type="t" for="ch" forName="parent_text_4" refType="h" fact="0.1526"/>
              <dgm:constr type="w" for="ch" forName="parent_text_4" refType="w" fact="0.3553"/>
              <dgm:constr type="h" for="ch" forName="parent_text_4" refType="h" fact="0.166"/>
              <dgm:constr type="l" for="ch" forName="accent_4" refType="w" fact="0.3337"/>
              <dgm:constr type="t" for="ch" forName="accent_4" refType="h" fact="0.8791"/>
              <dgm:constr type="w" for="ch" forName="accent_4" refType="w" fact="0.0395"/>
              <dgm:constr type="h" for="ch" forName="accent_4" refType="h" fact="0.0659"/>
            </dgm:constrLst>
          </dgm:else>
        </dgm:choose>
      </dgm:if>
      <dgm:if name="Name18" axis="ch" ptType="node" func="cnt" op="equ" val="5">
        <dgm:alg type="composite">
          <dgm:param type="ar" val="1.5076"/>
        </dgm:alg>
        <dgm:choose name="Name19">
          <dgm:if name="Name20" func="var" arg="dir" op="equ" val="norm">
            <dgm:constrLst>
              <dgm:constr type="primFontSz" for="des" ptType="node" op="equ" val="65"/>
              <dgm:constr type="l" for="ch" forName="image_accent_5" refType="w" fact="0.5301"/>
              <dgm:constr type="t" for="ch" forName="image_accent_5" refType="h" fact="0.0862"/>
              <dgm:constr type="w" for="ch" forName="image_accent_5" refType="w" fact="0.1022"/>
              <dgm:constr type="h" for="ch" forName="image_accent_5" refType="h" fact="0.1541"/>
              <dgm:constr type="l" for="ch" forName="image_5" refType="w" fact="0.5361"/>
              <dgm:constr type="t" for="ch" forName="image_5" refType="h" fact="0.0953"/>
              <dgm:constr type="w" for="ch" forName="image_5" refType="w" fact="0.0902"/>
              <dgm:constr type="h" for="ch" forName="image_5" refType="h" fact="0.1359"/>
              <dgm:constr type="l" for="ch" forName="image_accent_4" refType="w" fact="0.4528"/>
              <dgm:constr type="t" for="ch" forName="image_accent_4" refType="h" fact="0.2416"/>
              <dgm:constr type="w" for="ch" forName="image_accent_4" refType="w" fact="0.1103"/>
              <dgm:constr type="h" for="ch" forName="image_accent_4" refType="h" fact="0.1662"/>
              <dgm:constr type="l" for="ch" forName="image_4" refType="w" fact="0.4593"/>
              <dgm:constr type="t" for="ch" forName="image_4" refType="h" fact="0.2513"/>
              <dgm:constr type="w" for="ch" forName="image_4" refType="w" fact="0.0973"/>
              <dgm:constr type="h" for="ch" forName="image_4" refType="h" fact="0.1467"/>
              <dgm:constr type="l" for="ch" forName="image_accent_2" refType="w" fact="0.4832"/>
              <dgm:constr type="t" for="ch" forName="image_accent_2" refType="h" fact="0.7134"/>
              <dgm:constr type="w" for="ch" forName="image_accent_2" refType="w" fact="0.1226"/>
              <dgm:constr type="h" for="ch" forName="image_accent_2" refType="h" fact="0.1849"/>
              <dgm:constr type="l" for="ch" forName="image_2" refType="w" fact="0.4904"/>
              <dgm:constr type="t" for="ch" forName="image_2" refType="h" fact="0.7243"/>
              <dgm:constr type="w" for="ch" forName="image_2" refType="w" fact="0.1082"/>
              <dgm:constr type="h" for="ch" forName="image_2" refType="h" fact="0.1631"/>
              <dgm:constr type="l" for="ch" forName="image_accent_3" refType="w" fact="0.4352"/>
              <dgm:constr type="t" for="ch" forName="image_accent_3" refType="h" fact="0.4525"/>
              <dgm:constr type="w" for="ch" forName="image_accent_3" refType="w" fact="0.1573"/>
              <dgm:constr type="h" for="ch" forName="image_accent_3" refType="h" fact="0.2371"/>
              <dgm:constr type="l" for="ch" forName="image_3" refType="w" fact="0.4435"/>
              <dgm:constr type="t" for="ch" forName="image_3" refType="h" fact="0.465"/>
              <dgm:constr type="w" for="ch" forName="image_3" refType="w" fact="0.1407"/>
              <dgm:constr type="h" for="ch" forName="image_3" refType="h" fact="0.212"/>
              <dgm:constr type="l" for="ch" forName="image_accent_1" refType="w" fact="0.2318"/>
              <dgm:constr type="t" for="ch" forName="image_accent_1" refType="h" fact="0.6466"/>
              <dgm:constr type="w" for="ch" forName="image_accent_1" refType="w" fact="0.2344"/>
              <dgm:constr type="h" for="ch" forName="image_accent_1" refType="h" fact="0.3534"/>
              <dgm:constr type="l" for="ch" forName="image_1" refType="w" fact="0.2408"/>
              <dgm:constr type="t" for="ch" forName="image_1" refType="h" fact="0.6602"/>
              <dgm:constr type="w" for="ch" forName="image_1" refType="w" fact="0.2164"/>
              <dgm:constr type="h" for="ch" forName="image_1" refType="h" fact="0.3262"/>
              <dgm:constr type="l" for="ch" forName="parent_text_1" refType="w" fact="0"/>
              <dgm:constr type="t" for="ch" forName="parent_text_1" refType="h" fact="0.465"/>
              <dgm:constr type="w" for="ch" forName="parent_text_1" refType="w" fact="0.3478"/>
              <dgm:constr type="h" for="ch" forName="parent_text_1" refType="h" fact="0.165"/>
              <dgm:constr type="l" for="ch" forName="accent_1" refType="w" fact="0.3813"/>
              <dgm:constr type="t" for="ch" forName="accent_1" refType="h" fact="0.3864"/>
              <dgm:constr type="w" for="ch" forName="accent_1" refType="w" fact="0.0696"/>
              <dgm:constr type="h" for="ch" forName="accent_1" refType="h" fact="0.1049"/>
              <dgm:constr type="l" for="ch" forName="parent_text_3" refType="w" fact="0.6182"/>
              <dgm:constr type="t" for="ch" forName="parent_text_3" refType="h" fact="0.465"/>
              <dgm:constr type="w" for="ch" forName="parent_text_3" refType="w" fact="0.3478"/>
              <dgm:constr type="h" for="ch" forName="parent_text_3" refType="h" fact="0.212"/>
              <dgm:constr type="l" for="ch" forName="parent_text_2" refType="w" fact="0.6311"/>
              <dgm:constr type="t" for="ch" forName="parent_text_2" refType="h" fact="0.7243"/>
              <dgm:constr type="w" for="ch" forName="parent_text_2" refType="w" fact="0.3478"/>
              <dgm:constr type="h" for="ch" forName="parent_text_2" refType="h" fact="0.1631"/>
              <dgm:constr type="l" for="ch" forName="parent_text_4" refType="w" fact="0.5878"/>
              <dgm:constr type="t" for="ch" forName="parent_text_4" refType="h" fact="0.2513"/>
              <dgm:constr type="w" for="ch" forName="parent_text_4" refType="w" fact="0.3478"/>
              <dgm:constr type="h" for="ch" forName="parent_text_4" refType="h" fact="0.1467"/>
              <dgm:constr type="l" for="ch" forName="accent_2" refType="w" fact="0.6265"/>
              <dgm:constr type="t" for="ch" forName="accent_2" refType="h" fact="0.0194"/>
              <dgm:constr type="w" for="ch" forName="accent_2" refType="w" fact="0.0515"/>
              <dgm:constr type="h" for="ch" forName="accent_2" refType="h" fact="0.0777"/>
              <dgm:constr type="l" for="ch" forName="accent_3" refType="w" fact="0.7038"/>
              <dgm:constr type="t" for="ch" forName="accent_3" refType="h" fact="0"/>
              <dgm:constr type="w" for="ch" forName="accent_3" refType="w" fact="0.0258"/>
              <dgm:constr type="h" for="ch" forName="accent_3" refType="h" fact="0.0388"/>
              <dgm:constr type="l" for="ch" forName="parent_text_5" refType="w" fact="0.6522"/>
              <dgm:constr type="t" for="ch" forName="parent_text_5" refType="h" fact="0.0953"/>
              <dgm:constr type="w" for="ch" forName="parent_text_5" refType="w" fact="0.3478"/>
              <dgm:constr type="h" for="ch" forName="parent_text_5" refType="h" fact="0.1359"/>
              <dgm:constr type="l" for="ch" forName="accent_4" refType="w" fact="0.6136"/>
              <dgm:constr type="t" for="ch" forName="accent_4" refType="h" fact="0.8932"/>
              <dgm:constr type="w" for="ch" forName="accent_4" refType="w" fact="0.0386"/>
              <dgm:constr type="h" for="ch" forName="accent_4" refType="h" fact="0.0583"/>
            </dgm:constrLst>
          </dgm:if>
          <dgm:else name="Name21">
            <dgm:constrLst>
              <dgm:constr type="primFontSz" for="des" ptType="node" op="equ" val="65"/>
              <dgm:constr type="l" for="ch" forName="image_accent_5" refType="w" fact="0.3677"/>
              <dgm:constr type="t" for="ch" forName="image_accent_5" refType="h" fact="0.0862"/>
              <dgm:constr type="w" for="ch" forName="image_accent_5" refType="w" fact="0.1022"/>
              <dgm:constr type="h" for="ch" forName="image_accent_5" refType="h" fact="0.1541"/>
              <dgm:constr type="l" for="ch" forName="image_5" refType="w" fact="0.3738"/>
              <dgm:constr type="t" for="ch" forName="image_5" refType="h" fact="0.0953"/>
              <dgm:constr type="w" for="ch" forName="image_5" refType="w" fact="0.0902"/>
              <dgm:constr type="h" for="ch" forName="image_5" refType="h" fact="0.1359"/>
              <dgm:constr type="l" for="ch" forName="image_accent_4" refType="w" fact="0.437"/>
              <dgm:constr type="t" for="ch" forName="image_accent_4" refType="h" fact="0.2416"/>
              <dgm:constr type="w" for="ch" forName="image_accent_4" refType="w" fact="0.1103"/>
              <dgm:constr type="h" for="ch" forName="image_accent_4" refType="h" fact="0.1662"/>
              <dgm:constr type="l" for="ch" forName="image_4" refType="w" fact="0.4434"/>
              <dgm:constr type="t" for="ch" forName="image_4" refType="h" fact="0.2513"/>
              <dgm:constr type="w" for="ch" forName="image_4" refType="w" fact="0.0973"/>
              <dgm:constr type="h" for="ch" forName="image_4" refType="h" fact="0.1467"/>
              <dgm:constr type="l" for="ch" forName="image_accent_2" refType="w" fact="0.3942"/>
              <dgm:constr type="t" for="ch" forName="image_accent_2" refType="h" fact="0.7134"/>
              <dgm:constr type="w" for="ch" forName="image_accent_2" refType="w" fact="0.1226"/>
              <dgm:constr type="h" for="ch" forName="image_accent_2" refType="h" fact="0.1849"/>
              <dgm:constr type="l" for="ch" forName="image_2" refType="w" fact="0.4014"/>
              <dgm:constr type="t" for="ch" forName="image_2" refType="h" fact="0.7243"/>
              <dgm:constr type="w" for="ch" forName="image_2" refType="w" fact="0.1082"/>
              <dgm:constr type="h" for="ch" forName="image_2" refType="h" fact="0.1631"/>
              <dgm:constr type="l" for="ch" forName="image_accent_3" refType="w" fact="0.4075"/>
              <dgm:constr type="t" for="ch" forName="image_accent_3" refType="h" fact="0.4525"/>
              <dgm:constr type="w" for="ch" forName="image_accent_3" refType="w" fact="0.1573"/>
              <dgm:constr type="h" for="ch" forName="image_accent_3" refType="h" fact="0.2371"/>
              <dgm:constr type="l" for="ch" forName="image_3" refType="w" fact="0.4158"/>
              <dgm:constr type="t" for="ch" forName="image_3" refType="h" fact="0.465"/>
              <dgm:constr type="w" for="ch" forName="image_3" refType="w" fact="0.1407"/>
              <dgm:constr type="h" for="ch" forName="image_3" refType="h" fact="0.212"/>
              <dgm:constr type="l" for="ch" forName="image_accent_1" refType="w" fact="0.5338"/>
              <dgm:constr type="t" for="ch" forName="image_accent_1" refType="h" fact="0.6466"/>
              <dgm:constr type="w" for="ch" forName="image_accent_1" refType="w" fact="0.2344"/>
              <dgm:constr type="h" for="ch" forName="image_accent_1" refType="h" fact="0.3534"/>
              <dgm:constr type="l" for="ch" forName="image_1" refType="w" fact="0.5428"/>
              <dgm:constr type="t" for="ch" forName="image_1" refType="h" fact="0.6602"/>
              <dgm:constr type="w" for="ch" forName="image_1" refType="w" fact="0.2164"/>
              <dgm:constr type="h" for="ch" forName="image_1" refType="h" fact="0.3262"/>
              <dgm:constr type="l" for="ch" forName="parent_text_1" refType="w" fact="0.6522"/>
              <dgm:constr type="t" for="ch" forName="parent_text_1" refType="h" fact="0.465"/>
              <dgm:constr type="w" for="ch" forName="parent_text_1" refType="w" fact="0.3478"/>
              <dgm:constr type="h" for="ch" forName="parent_text_1" refType="h" fact="0.165"/>
              <dgm:constr type="l" for="ch" forName="accent_1" refType="w" fact="0.5492"/>
              <dgm:constr type="t" for="ch" forName="accent_1" refType="h" fact="0.3864"/>
              <dgm:constr type="w" for="ch" forName="accent_1" refType="w" fact="0.0696"/>
              <dgm:constr type="h" for="ch" forName="accent_1" refType="h" fact="0.1049"/>
              <dgm:constr type="l" for="ch" forName="parent_text_3" refType="w" fact="0.034"/>
              <dgm:constr type="t" for="ch" forName="parent_text_3" refType="h" fact="0.465"/>
              <dgm:constr type="w" for="ch" forName="parent_text_3" refType="w" fact="0.3478"/>
              <dgm:constr type="h" for="ch" forName="parent_text_3" refType="h" fact="0.212"/>
              <dgm:constr type="l" for="ch" forName="parent_text_2" refType="w" fact="0.0211"/>
              <dgm:constr type="t" for="ch" forName="parent_text_2" refType="h" fact="0.7243"/>
              <dgm:constr type="w" for="ch" forName="parent_text_2" refType="w" fact="0.3478"/>
              <dgm:constr type="h" for="ch" forName="parent_text_2" refType="h" fact="0.1631"/>
              <dgm:constr type="l" for="ch" forName="parent_text_4" refType="w" fact="0.0644"/>
              <dgm:constr type="t" for="ch" forName="parent_text_4" refType="h" fact="0.2513"/>
              <dgm:constr type="w" for="ch" forName="parent_text_4" refType="w" fact="0.3478"/>
              <dgm:constr type="h" for="ch" forName="parent_text_4" refType="h" fact="0.1467"/>
              <dgm:constr type="l" for="ch" forName="accent_2" refType="w" fact="0.322"/>
              <dgm:constr type="t" for="ch" forName="accent_2" refType="h" fact="0.0194"/>
              <dgm:constr type="w" for="ch" forName="accent_2" refType="w" fact="0.0515"/>
              <dgm:constr type="h" for="ch" forName="accent_2" refType="h" fact="0.0777"/>
              <dgm:constr type="l" for="ch" forName="accent_3" refType="w" fact="0.2705"/>
              <dgm:constr type="t" for="ch" forName="accent_3" refType="h" fact="0"/>
              <dgm:constr type="w" for="ch" forName="accent_3" refType="w" fact="0.0258"/>
              <dgm:constr type="h" for="ch" forName="accent_3" refType="h" fact="0.0388"/>
              <dgm:constr type="l" for="ch" forName="parent_text_5" refType="w" fact="0"/>
              <dgm:constr type="t" for="ch" forName="parent_text_5" refType="h" fact="0.0953"/>
              <dgm:constr type="w" for="ch" forName="parent_text_5" refType="w" fact="0.3478"/>
              <dgm:constr type="h" for="ch" forName="parent_text_5" refType="h" fact="0.1359"/>
              <dgm:constr type="l" for="ch" forName="accent_4" refType="w" fact="0.3478"/>
              <dgm:constr type="t" for="ch" forName="accent_4" refType="h" fact="0.8932"/>
              <dgm:constr type="w" for="ch" forName="accent_4" refType="w" fact="0.0386"/>
              <dgm:constr type="h" for="ch" forName="accent_4" refType="h" fact="0.0583"/>
            </dgm:constrLst>
          </dgm:else>
        </dgm:choose>
      </dgm:if>
      <dgm:if name="Name22" axis="ch" ptType="node" func="cnt" op="equ" val="6">
        <dgm:alg type="composite">
          <dgm:param type="ar" val="1.1351"/>
        </dgm:alg>
        <dgm:choose name="Name23">
          <dgm:if name="Name24" func="var" arg="dir" op="equ" val="norm">
            <dgm:constrLst>
              <dgm:constr type="primFontSz" for="des" ptType="node" op="equ" val="65"/>
              <dgm:constr type="l" for="ch" forName="image_accent_6" refType="w" fact="0.3864"/>
              <dgm:constr type="t" for="ch" forName="image_accent_6" refType="h" fact="0.7456"/>
              <dgm:constr type="w" for="ch" forName="image_accent_6" refType="w" fact="0.1757"/>
              <dgm:constr type="h" for="ch" forName="image_accent_6" refType="h" fact="0.1995"/>
              <dgm:constr type="l" for="ch" forName="image_6" refType="w" fact="0.3957"/>
              <dgm:constr type="t" for="ch" forName="image_6" refType="h" fact="0.7561"/>
              <dgm:constr type="w" for="ch" forName="image_6" refType="w" fact="0.1572"/>
              <dgm:constr type="h" for="ch" forName="image_6" refType="h" fact="0.1784"/>
              <dgm:constr type="l" for="ch" forName="image_accent_5" refType="w" fact="0.5301"/>
              <dgm:constr type="t" for="ch" forName="image_accent_5" refType="h" fact="0.0649"/>
              <dgm:constr type="w" for="ch" forName="image_accent_5" refType="w" fact="0.1022"/>
              <dgm:constr type="h" for="ch" forName="image_accent_5" refType="h" fact="0.116"/>
              <dgm:constr type="l" for="ch" forName="image_5" refType="w" fact="0.5361"/>
              <dgm:constr type="t" for="ch" forName="image_5" refType="h" fact="0.0717"/>
              <dgm:constr type="w" for="ch" forName="image_5" refType="w" fact="0.0902"/>
              <dgm:constr type="h" for="ch" forName="image_5" refType="h" fact="0.1023"/>
              <dgm:constr type="l" for="ch" forName="image_accent_4" refType="w" fact="0.4528"/>
              <dgm:constr type="t" for="ch" forName="image_accent_4" refType="h" fact="0.1819"/>
              <dgm:constr type="w" for="ch" forName="image_accent_4" refType="w" fact="0.1103"/>
              <dgm:constr type="h" for="ch" forName="image_accent_4" refType="h" fact="0.1251"/>
              <dgm:constr type="l" for="ch" forName="image_4" refType="w" fact="0.4593"/>
              <dgm:constr type="t" for="ch" forName="image_4" refType="h" fact="0.1892"/>
              <dgm:constr type="w" for="ch" forName="image_4" refType="w" fact="0.0973"/>
              <dgm:constr type="h" for="ch" forName="image_4" refType="h" fact="0.1104"/>
              <dgm:constr type="l" for="ch" forName="image_accent_2" refType="w" fact="0.4832"/>
              <dgm:constr type="t" for="ch" forName="image_accent_2" refType="h" fact="0.5371"/>
              <dgm:constr type="w" for="ch" forName="image_accent_2" refType="w" fact="0.1226"/>
              <dgm:constr type="h" for="ch" forName="image_accent_2" refType="h" fact="0.1392"/>
              <dgm:constr type="l" for="ch" forName="image_2" refType="w" fact="0.4904"/>
              <dgm:constr type="t" for="ch" forName="image_2" refType="h" fact="0.5453"/>
              <dgm:constr type="w" for="ch" forName="image_2" refType="w" fact="0.1082"/>
              <dgm:constr type="h" for="ch" forName="image_2" refType="h" fact="0.1228"/>
              <dgm:constr type="l" for="ch" forName="image_accent_3" refType="w" fact="0.4352"/>
              <dgm:constr type="t" for="ch" forName="image_accent_3" refType="h" fact="0.3407"/>
              <dgm:constr type="w" for="ch" forName="image_accent_3" refType="w" fact="0.1573"/>
              <dgm:constr type="h" for="ch" forName="image_accent_3" refType="h" fact="0.1785"/>
              <dgm:constr type="l" for="ch" forName="image_3" refType="w" fact="0.4435"/>
              <dgm:constr type="t" for="ch" forName="image_3" refType="h" fact="0.3501"/>
              <dgm:constr type="w" for="ch" forName="image_3" refType="w" fact="0.1407"/>
              <dgm:constr type="h" for="ch" forName="image_3" refType="h" fact="0.1596"/>
              <dgm:constr type="l" for="ch" forName="image_accent_1" refType="w" fact="0.2318"/>
              <dgm:constr type="t" for="ch" forName="image_accent_1" refType="h" fact="0.4869"/>
              <dgm:constr type="w" for="ch" forName="image_accent_1" refType="w" fact="0.2344"/>
              <dgm:constr type="h" for="ch" forName="image_accent_1" refType="h" fact="0.2661"/>
              <dgm:constr type="l" for="ch" forName="image_1" refType="w" fact="0.2401"/>
              <dgm:constr type="t" for="ch" forName="image_1" refType="h" fact="0.4971"/>
              <dgm:constr type="w" for="ch" forName="image_1" refType="w" fact="0.2164"/>
              <dgm:constr type="h" for="ch" forName="image_1" refType="h" fact="0.2456"/>
              <dgm:constr type="l" for="ch" forName="parent_text_1" refType="w" fact="0"/>
              <dgm:constr type="t" for="ch" forName="parent_text_1" refType="h" fact="0.3501"/>
              <dgm:constr type="w" for="ch" forName="parent_text_1" refType="w" fact="0.3478"/>
              <dgm:constr type="h" for="ch" forName="parent_text_1" refType="h" fact="0.125"/>
              <dgm:constr type="l" for="ch" forName="accent_1" refType="w" fact="0.3813"/>
              <dgm:constr type="t" for="ch" forName="accent_1" refType="h" fact="0.2909"/>
              <dgm:constr type="w" for="ch" forName="accent_1" refType="w" fact="0.0696"/>
              <dgm:constr type="h" for="ch" forName="accent_1" refType="h" fact="0.0789"/>
              <dgm:constr type="l" for="ch" forName="parent_text_2" refType="w" fact="0.6311"/>
              <dgm:constr type="t" for="ch" forName="parent_text_2" refType="h" fact="0.5453"/>
              <dgm:constr type="w" for="ch" forName="parent_text_2" refType="w" fact="0.3478"/>
              <dgm:constr type="h" for="ch" forName="parent_text_2" refType="h" fact="0.1228"/>
              <dgm:constr type="l" for="ch" forName="parent_text_4" refType="w" fact="0.5878"/>
              <dgm:constr type="t" for="ch" forName="parent_text_4" refType="h" fact="0.1892"/>
              <dgm:constr type="w" for="ch" forName="parent_text_4" refType="w" fact="0.3478"/>
              <dgm:constr type="h" for="ch" forName="parent_text_4" refType="h" fact="0.1104"/>
              <dgm:constr type="l" for="ch" forName="accent_2" refType="w" fact="0.6265"/>
              <dgm:constr type="t" for="ch" forName="accent_2" refType="h" fact="0.0146"/>
              <dgm:constr type="w" for="ch" forName="accent_2" refType="w" fact="0.0515"/>
              <dgm:constr type="h" for="ch" forName="accent_2" refType="h" fact="0.0585"/>
              <dgm:constr type="l" for="ch" forName="accent_3" refType="w" fact="0.7038"/>
              <dgm:constr type="t" for="ch" forName="accent_3" refType="h" fact="0"/>
              <dgm:constr type="w" for="ch" forName="accent_3" refType="w" fact="0.0258"/>
              <dgm:constr type="h" for="ch" forName="accent_3" refType="h" fact="0.0292"/>
              <dgm:constr type="l" for="ch" forName="parent_text_5" refType="w" fact="0.6522"/>
              <dgm:constr type="t" for="ch" forName="parent_text_5" refType="h" fact="0.0717"/>
              <dgm:constr type="w" for="ch" forName="parent_text_5" refType="w" fact="0.3478"/>
              <dgm:constr type="h" for="ch" forName="parent_text_5" refType="h" fact="0.1023"/>
              <dgm:constr type="l" for="ch" forName="parent_text_3" refType="w" fact="0.6182"/>
              <dgm:constr type="t" for="ch" forName="parent_text_3" refType="h" fact="0.3501"/>
              <dgm:constr type="w" for="ch" forName="parent_text_3" refType="w" fact="0.3478"/>
              <dgm:constr type="h" for="ch" forName="parent_text_3" refType="h" fact="0.1596"/>
              <dgm:constr type="l" for="ch" forName="accent_4" refType="w" fact="0.5538"/>
              <dgm:constr type="t" for="ch" forName="accent_4" refType="h" fact="0.9211"/>
              <dgm:constr type="w" for="ch" forName="accent_4" refType="w" fact="0.0696"/>
              <dgm:constr type="h" for="ch" forName="accent_4" refType="h" fact="0.0789"/>
              <dgm:constr type="l" for="ch" forName="parent_text_6" refType="w" fact="0.0195"/>
              <dgm:constr type="t" for="ch" forName="parent_text_6" refType="h" fact="0.7561"/>
              <dgm:constr type="w" for="ch" forName="parent_text_6" refType="w" fact="0.3478"/>
              <dgm:constr type="h" for="ch" forName="parent_text_6" refType="h" fact="0.1784"/>
              <dgm:constr type="l" for="ch" forName="accent_5" refType="w" fact="0.6182"/>
              <dgm:constr type="t" for="ch" forName="accent_5" refType="h" fact="0.6725"/>
              <dgm:constr type="w" for="ch" forName="accent_5" refType="w" fact="0.0386"/>
              <dgm:constr type="h" for="ch" forName="accent_5" refType="h" fact="0.0439"/>
            </dgm:constrLst>
          </dgm:if>
          <dgm:else name="Name25">
            <dgm:constrLst>
              <dgm:constr type="primFontSz" for="des" ptType="node" op="equ" val="65"/>
              <dgm:constr type="l" for="ch" forName="image_accent_6" refType="w" fact="0.4379"/>
              <dgm:constr type="t" for="ch" forName="image_accent_6" refType="h" fact="0.7456"/>
              <dgm:constr type="w" for="ch" forName="image_accent_6" refType="w" fact="0.1757"/>
              <dgm:constr type="h" for="ch" forName="image_accent_6" refType="h" fact="0.1995"/>
              <dgm:constr type="l" for="ch" forName="image_6" refType="w" fact="0.4471"/>
              <dgm:constr type="t" for="ch" forName="image_6" refType="h" fact="0.7561"/>
              <dgm:constr type="w" for="ch" forName="image_6" refType="w" fact="0.1572"/>
              <dgm:constr type="h" for="ch" forName="image_6" refType="h" fact="0.1784"/>
              <dgm:constr type="l" for="ch" forName="image_accent_5" refType="w" fact="0.3677"/>
              <dgm:constr type="t" for="ch" forName="image_accent_5" refType="h" fact="0.0649"/>
              <dgm:constr type="w" for="ch" forName="image_accent_5" refType="w" fact="0.1022"/>
              <dgm:constr type="h" for="ch" forName="image_accent_5" refType="h" fact="0.116"/>
              <dgm:constr type="l" for="ch" forName="image_5" refType="w" fact="0.3738"/>
              <dgm:constr type="t" for="ch" forName="image_5" refType="h" fact="0.0717"/>
              <dgm:constr type="w" for="ch" forName="image_5" refType="w" fact="0.0902"/>
              <dgm:constr type="h" for="ch" forName="image_5" refType="h" fact="0.1023"/>
              <dgm:constr type="l" for="ch" forName="image_accent_4" refType="w" fact="0.437"/>
              <dgm:constr type="t" for="ch" forName="image_accent_4" refType="h" fact="0.1819"/>
              <dgm:constr type="w" for="ch" forName="image_accent_4" refType="w" fact="0.1103"/>
              <dgm:constr type="h" for="ch" forName="image_accent_4" refType="h" fact="0.1251"/>
              <dgm:constr type="l" for="ch" forName="image_4" refType="w" fact="0.4434"/>
              <dgm:constr type="t" for="ch" forName="image_4" refType="h" fact="0.1892"/>
              <dgm:constr type="w" for="ch" forName="image_4" refType="w" fact="0.0973"/>
              <dgm:constr type="h" for="ch" forName="image_4" refType="h" fact="0.1104"/>
              <dgm:constr type="l" for="ch" forName="image_accent_2" refType="w" fact="0.3942"/>
              <dgm:constr type="t" for="ch" forName="image_accent_2" refType="h" fact="0.5371"/>
              <dgm:constr type="w" for="ch" forName="image_accent_2" refType="w" fact="0.1226"/>
              <dgm:constr type="h" for="ch" forName="image_accent_2" refType="h" fact="0.1392"/>
              <dgm:constr type="l" for="ch" forName="image_2" refType="w" fact="0.4014"/>
              <dgm:constr type="t" for="ch" forName="image_2" refType="h" fact="0.5453"/>
              <dgm:constr type="w" for="ch" forName="image_2" refType="w" fact="0.1082"/>
              <dgm:constr type="h" for="ch" forName="image_2" refType="h" fact="0.1228"/>
              <dgm:constr type="l" for="ch" forName="image_accent_3" refType="w" fact="0.4075"/>
              <dgm:constr type="t" for="ch" forName="image_accent_3" refType="h" fact="0.3407"/>
              <dgm:constr type="w" for="ch" forName="image_accent_3" refType="w" fact="0.1573"/>
              <dgm:constr type="h" for="ch" forName="image_accent_3" refType="h" fact="0.1785"/>
              <dgm:constr type="l" for="ch" forName="image_3" refType="w" fact="0.4158"/>
              <dgm:constr type="t" for="ch" forName="image_3" refType="h" fact="0.3501"/>
              <dgm:constr type="w" for="ch" forName="image_3" refType="w" fact="0.1407"/>
              <dgm:constr type="h" for="ch" forName="image_3" refType="h" fact="0.1596"/>
              <dgm:constr type="l" for="ch" forName="image_accent_1" refType="w" fact="0.5338"/>
              <dgm:constr type="t" for="ch" forName="image_accent_1" refType="h" fact="0.4869"/>
              <dgm:constr type="w" for="ch" forName="image_accent_1" refType="w" fact="0.2344"/>
              <dgm:constr type="h" for="ch" forName="image_accent_1" refType="h" fact="0.2661"/>
              <dgm:constr type="l" for="ch" forName="image_1" refType="w" fact="0.5435"/>
              <dgm:constr type="t" for="ch" forName="image_1" refType="h" fact="0.4971"/>
              <dgm:constr type="w" for="ch" forName="image_1" refType="w" fact="0.2164"/>
              <dgm:constr type="h" for="ch" forName="image_1" refType="h" fact="0.2456"/>
              <dgm:constr type="l" for="ch" forName="parent_text_1" refType="w" fact="0.6522"/>
              <dgm:constr type="t" for="ch" forName="parent_text_1" refType="h" fact="0.3501"/>
              <dgm:constr type="w" for="ch" forName="parent_text_1" refType="w" fact="0.3478"/>
              <dgm:constr type="h" for="ch" forName="parent_text_1" refType="h" fact="0.125"/>
              <dgm:constr type="l" for="ch" forName="accent_1" refType="w" fact="0.5492"/>
              <dgm:constr type="t" for="ch" forName="accent_1" refType="h" fact="0.2909"/>
              <dgm:constr type="w" for="ch" forName="accent_1" refType="w" fact="0.0696"/>
              <dgm:constr type="h" for="ch" forName="accent_1" refType="h" fact="0.0789"/>
              <dgm:constr type="l" for="ch" forName="parent_text_2" refType="w" fact="0.0211"/>
              <dgm:constr type="t" for="ch" forName="parent_text_2" refType="h" fact="0.5453"/>
              <dgm:constr type="w" for="ch" forName="parent_text_2" refType="w" fact="0.3478"/>
              <dgm:constr type="h" for="ch" forName="parent_text_2" refType="h" fact="0.1228"/>
              <dgm:constr type="l" for="ch" forName="parent_text_4" refType="w" fact="0.0644"/>
              <dgm:constr type="t" for="ch" forName="parent_text_4" refType="h" fact="0.1892"/>
              <dgm:constr type="w" for="ch" forName="parent_text_4" refType="w" fact="0.3478"/>
              <dgm:constr type="h" for="ch" forName="parent_text_4" refType="h" fact="0.1104"/>
              <dgm:constr type="l" for="ch" forName="accent_2" refType="w" fact="0.322"/>
              <dgm:constr type="t" for="ch" forName="accent_2" refType="h" fact="0.0146"/>
              <dgm:constr type="w" for="ch" forName="accent_2" refType="w" fact="0.0515"/>
              <dgm:constr type="h" for="ch" forName="accent_2" refType="h" fact="0.0585"/>
              <dgm:constr type="l" for="ch" forName="accent_3" refType="w" fact="0.2705"/>
              <dgm:constr type="t" for="ch" forName="accent_3" refType="h" fact="0"/>
              <dgm:constr type="w" for="ch" forName="accent_3" refType="w" fact="0.0258"/>
              <dgm:constr type="h" for="ch" forName="accent_3" refType="h" fact="0.0292"/>
              <dgm:constr type="l" for="ch" forName="parent_text_5" refType="w" fact="0"/>
              <dgm:constr type="t" for="ch" forName="parent_text_5" refType="h" fact="0.0717"/>
              <dgm:constr type="w" for="ch" forName="parent_text_5" refType="w" fact="0.3478"/>
              <dgm:constr type="h" for="ch" forName="parent_text_5" refType="h" fact="0.1023"/>
              <dgm:constr type="l" for="ch" forName="parent_text_3" refType="w" fact="0.034"/>
              <dgm:constr type="t" for="ch" forName="parent_text_3" refType="h" fact="0.3501"/>
              <dgm:constr type="w" for="ch" forName="parent_text_3" refType="w" fact="0.3478"/>
              <dgm:constr type="h" for="ch" forName="parent_text_3" refType="h" fact="0.1596"/>
              <dgm:constr type="l" for="ch" forName="accent_4" refType="w" fact="0.3766"/>
              <dgm:constr type="t" for="ch" forName="accent_4" refType="h" fact="0.9211"/>
              <dgm:constr type="w" for="ch" forName="accent_4" refType="w" fact="0.0696"/>
              <dgm:constr type="h" for="ch" forName="accent_4" refType="h" fact="0.0789"/>
              <dgm:constr type="l" for="ch" forName="parent_text_6" refType="w" fact="0.6328"/>
              <dgm:constr type="t" for="ch" forName="parent_text_6" refType="h" fact="0.7561"/>
              <dgm:constr type="w" for="ch" forName="parent_text_6" refType="w" fact="0.3478"/>
              <dgm:constr type="h" for="ch" forName="parent_text_6" refType="h" fact="0.1784"/>
              <dgm:constr type="l" for="ch" forName="accent_5" refType="w" fact="0.3431"/>
              <dgm:constr type="t" for="ch" forName="accent_5" refType="h" fact="0.6725"/>
              <dgm:constr type="w" for="ch" forName="accent_5" refType="w" fact="0.0386"/>
              <dgm:constr type="h" for="ch" forName="accent_5" refType="h" fact="0.0439"/>
            </dgm:constrLst>
          </dgm:else>
        </dgm:choose>
      </dgm:if>
      <dgm:if name="Name26" axis="ch" ptType="node" func="cnt" op="equ" val="7">
        <dgm:alg type="composite">
          <dgm:param type="ar" val="1.0352"/>
        </dgm:alg>
        <dgm:choose name="Name27">
          <dgm:if name="Name28" func="var" arg="dir" op="equ" val="norm">
            <dgm:constrLst>
              <dgm:constr type="primFontSz" for="des" ptType="node" op="equ" val="65"/>
              <dgm:constr type="l" for="ch" forName="accent_1" refType="w" fact="0.7553"/>
              <dgm:constr type="t" for="ch" forName="accent_1" refType="h" fact="0.96"/>
              <dgm:constr type="w" for="ch" forName="accent_1" refType="w" fact="0.0386"/>
              <dgm:constr type="h" for="ch" forName="accent_1" refType="h" fact="0.04"/>
              <dgm:constr type="l" for="ch" forName="image_accent_2" refType="w" fact="0.4832"/>
              <dgm:constr type="t" for="ch" forName="image_accent_2" refType="h" fact="0.4899"/>
              <dgm:constr type="w" for="ch" forName="image_accent_2" refType="w" fact="0.1226"/>
              <dgm:constr type="h" for="ch" forName="image_accent_2" refType="h" fact="0.1269"/>
              <dgm:constr type="l" for="ch" forName="image_2" refType="w" fact="0.4904"/>
              <dgm:constr type="t" for="ch" forName="image_2" refType="h" fact="0.4973"/>
              <dgm:constr type="w" for="ch" forName="image_2" refType="w" fact="0.1082"/>
              <dgm:constr type="h" for="ch" forName="image_2" refType="h" fact="0.112"/>
              <dgm:constr type="l" for="ch" forName="image_accent_3" refType="w" fact="0.4352"/>
              <dgm:constr type="t" for="ch" forName="image_accent_3" refType="h" fact="0.3107"/>
              <dgm:constr type="w" for="ch" forName="image_accent_3" refType="w" fact="0.1573"/>
              <dgm:constr type="h" for="ch" forName="image_accent_3" refType="h" fact="0.1628"/>
              <dgm:constr type="l" for="ch" forName="image_3" refType="w" fact="0.4435"/>
              <dgm:constr type="t" for="ch" forName="image_3" refType="h" fact="0.3193"/>
              <dgm:constr type="w" for="ch" forName="image_3" refType="w" fact="0.1407"/>
              <dgm:constr type="h" for="ch" forName="image_3" refType="h" fact="0.1456"/>
              <dgm:constr type="l" for="ch" forName="image_accent_4" refType="w" fact="0.4528"/>
              <dgm:constr type="t" for="ch" forName="image_accent_4" refType="h" fact="0.1659"/>
              <dgm:constr type="w" for="ch" forName="image_accent_4" refType="w" fact="0.1103"/>
              <dgm:constr type="h" for="ch" forName="image_accent_4" refType="h" fact="0.1141"/>
              <dgm:constr type="l" for="ch" forName="image_4" refType="w" fact="0.4593"/>
              <dgm:constr type="t" for="ch" forName="image_4" refType="h" fact="0.1726"/>
              <dgm:constr type="w" for="ch" forName="image_4" refType="w" fact="0.0973"/>
              <dgm:constr type="h" for="ch" forName="image_4" refType="h" fact="0.1007"/>
              <dgm:constr type="l" for="ch" forName="image_accent_5" refType="w" fact="0.5301"/>
              <dgm:constr type="t" for="ch" forName="image_accent_5" refType="h" fact="0.0592"/>
              <dgm:constr type="w" for="ch" forName="image_accent_5" refType="w" fact="0.1022"/>
              <dgm:constr type="h" for="ch" forName="image_accent_5" refType="h" fact="0.1058"/>
              <dgm:constr type="l" for="ch" forName="image_5" refType="w" fact="0.5361"/>
              <dgm:constr type="t" for="ch" forName="image_5" refType="h" fact="0.0654"/>
              <dgm:constr type="w" for="ch" forName="image_5" refType="w" fact="0.0902"/>
              <dgm:constr type="h" for="ch" forName="image_5" refType="h" fact="0.0933"/>
              <dgm:constr type="l" for="ch" forName="image_accent_6" refType="w" fact="0.3864"/>
              <dgm:constr type="t" for="ch" forName="image_accent_6" refType="h" fact="0.68"/>
              <dgm:constr type="w" for="ch" forName="image_accent_6" refType="w" fact="0.1757"/>
              <dgm:constr type="h" for="ch" forName="image_accent_6" refType="h" fact="0.1819"/>
              <dgm:constr type="l" for="ch" forName="image_6" refType="w" fact="0.3957"/>
              <dgm:constr type="t" for="ch" forName="image_6" refType="h" fact="0.6896"/>
              <dgm:constr type="w" for="ch" forName="image_6" refType="w" fact="0.1572"/>
              <dgm:constr type="h" for="ch" forName="image_6" refType="h" fact="0.1627"/>
              <dgm:constr type="l" for="ch" forName="image_accent_7" refType="w" fact="0.5291"/>
              <dgm:constr type="t" for="ch" forName="image_accent_7" refType="h" fact="0.8325"/>
              <dgm:constr type="w" for="ch" forName="image_accent_7" refType="w" fact="0.1103"/>
              <dgm:constr type="h" for="ch" forName="image_accent_7" refType="h" fact="0.1141"/>
              <dgm:constr type="l" for="ch" forName="image_7" refType="w" fact="0.5356"/>
              <dgm:constr type="t" for="ch" forName="image_7" refType="h" fact="0.8392"/>
              <dgm:constr type="w" for="ch" forName="image_7" refType="w" fact="0.0973"/>
              <dgm:constr type="h" for="ch" forName="image_7" refType="h" fact="0.1007"/>
              <dgm:constr type="l" for="ch" forName="image_accent_1" refType="w" fact="0.2318"/>
              <dgm:constr type="t" for="ch" forName="image_accent_1" refType="h" fact="0.444"/>
              <dgm:constr type="w" for="ch" forName="image_accent_1" refType="w" fact="0.2344"/>
              <dgm:constr type="h" for="ch" forName="image_accent_1" refType="h" fact="0.2426"/>
              <dgm:constr type="l" for="ch" forName="image_1" refType="w" fact="0.2408"/>
              <dgm:constr type="t" for="ch" forName="image_1" refType="h" fact="0.4533"/>
              <dgm:constr type="w" for="ch" forName="image_1" refType="w" fact="0.2164"/>
              <dgm:constr type="h" for="ch" forName="image_1" refType="h" fact="0.224"/>
              <dgm:constr type="l" for="ch" forName="parent_text_1" refType="w" fact="0"/>
              <dgm:constr type="t" for="ch" forName="parent_text_1" refType="h" fact="0.3193"/>
              <dgm:constr type="w" for="ch" forName="parent_text_1" refType="w" fact="0.3478"/>
              <dgm:constr type="h" for="ch" forName="parent_text_1" refType="h" fact="0.115"/>
              <dgm:constr type="l" for="ch" forName="accent_2" refType="w" fact="0.3813"/>
              <dgm:constr type="t" for="ch" forName="accent_2" refType="h" fact="0.2653"/>
              <dgm:constr type="w" for="ch" forName="accent_2" refType="w" fact="0.0696"/>
              <dgm:constr type="h" for="ch" forName="accent_2" refType="h" fact="0.072"/>
              <dgm:constr type="l" for="ch" forName="parent_text_2" refType="w" fact="0.6311"/>
              <dgm:constr type="t" for="ch" forName="parent_text_2" refType="h" fact="0.4973"/>
              <dgm:constr type="w" for="ch" forName="parent_text_2" refType="w" fact="0.3478"/>
              <dgm:constr type="h" for="ch" forName="parent_text_2" refType="h" fact="0.112"/>
              <dgm:constr type="l" for="ch" forName="parent_text_4" refType="w" fact="0.5878"/>
              <dgm:constr type="t" for="ch" forName="parent_text_4" refType="h" fact="0.1726"/>
              <dgm:constr type="w" for="ch" forName="parent_text_4" refType="w" fact="0.3478"/>
              <dgm:constr type="h" for="ch" forName="parent_text_4" refType="h" fact="0.1007"/>
              <dgm:constr type="l" for="ch" forName="accent_3" refType="w" fact="0.7038"/>
              <dgm:constr type="t" for="ch" forName="accent_3" refType="h" fact="0"/>
              <dgm:constr type="w" for="ch" forName="accent_3" refType="w" fact="0.0258"/>
              <dgm:constr type="h" for="ch" forName="accent_3" refType="h" fact="0.0267"/>
              <dgm:constr type="l" for="ch" forName="parent_text_5" refType="w" fact="0.6522"/>
              <dgm:constr type="t" for="ch" forName="parent_text_5" refType="h" fact="0.0654"/>
              <dgm:constr type="w" for="ch" forName="parent_text_5" refType="w" fact="0.3478"/>
              <dgm:constr type="h" for="ch" forName="parent_text_5" refType="h" fact="0.0933"/>
              <dgm:constr type="l" for="ch" forName="parent_text_3" refType="w" fact="0.6182"/>
              <dgm:constr type="t" for="ch" forName="parent_text_3" refType="h" fact="0.3193"/>
              <dgm:constr type="w" for="ch" forName="parent_text_3" refType="w" fact="0.3478"/>
              <dgm:constr type="h" for="ch" forName="parent_text_3" refType="h" fact="0.1456"/>
              <dgm:constr type="l" for="ch" forName="parent_text_6" refType="w" fact="0.02"/>
              <dgm:constr type="t" for="ch" forName="parent_text_6" refType="h" fact="0.6896"/>
              <dgm:constr type="w" for="ch" forName="parent_text_6" refType="w" fact="0.3478"/>
              <dgm:constr type="h" for="ch" forName="parent_text_6" refType="h" fact="0.1627"/>
              <dgm:constr type="l" for="ch" forName="accent_4" refType="w" fact="0.6265"/>
              <dgm:constr type="t" for="ch" forName="accent_4" refType="h" fact="0.0213"/>
              <dgm:constr type="w" for="ch" forName="accent_4" refType="w" fact="0.0515"/>
              <dgm:constr type="h" for="ch" forName="accent_4" refType="h" fact="0.0533"/>
              <dgm:constr type="l" for="ch" forName="accent_5" refType="w" fact="0.6522"/>
              <dgm:constr type="t" for="ch" forName="accent_5" refType="h" fact="0.92"/>
              <dgm:constr type="w" for="ch" forName="accent_5" refType="w" fact="0.0696"/>
              <dgm:constr type="h" for="ch" forName="accent_5" refType="h" fact="0.072"/>
              <dgm:constr type="l" for="ch" forName="parent_text_7" refType="w" fact="0.105"/>
              <dgm:constr type="t" for="ch" forName="parent_text_7" refType="h" fact="0.87"/>
              <dgm:constr type="w" for="ch" forName="parent_text_7" refType="w" fact="0.407"/>
              <dgm:constr type="h" for="ch" forName="parent_text_7" refType="h" fact="0.13"/>
              <dgm:constr type="l" for="ch" forName="accent_6" refType="w" fact="0.6136"/>
              <dgm:constr type="t" for="ch" forName="accent_6" refType="h" fact="0.6133"/>
              <dgm:constr type="w" for="ch" forName="accent_6" refType="w" fact="0.0386"/>
              <dgm:constr type="h" for="ch" forName="accent_6" refType="h" fact="0.04"/>
            </dgm:constrLst>
          </dgm:if>
          <dgm:else name="Name29">
            <dgm:constrLst>
              <dgm:constr type="primFontSz" for="des" ptType="node" op="equ" val="65"/>
              <dgm:constr type="l" for="ch" forName="accent_1" refType="w" fact="0.2061"/>
              <dgm:constr type="t" for="ch" forName="accent_1" refType="h" fact="0.96"/>
              <dgm:constr type="w" for="ch" forName="accent_1" refType="w" fact="0.0386"/>
              <dgm:constr type="h" for="ch" forName="accent_1" refType="h" fact="0.04"/>
              <dgm:constr type="l" for="ch" forName="image_accent_7" refType="w" fact="0.3606"/>
              <dgm:constr type="t" for="ch" forName="image_accent_7" refType="h" fact="0.8325"/>
              <dgm:constr type="w" for="ch" forName="image_accent_7" refType="w" fact="0.1103"/>
              <dgm:constr type="h" for="ch" forName="image_accent_7" refType="h" fact="0.1141"/>
              <dgm:constr type="l" for="ch" forName="image_7" refType="w" fact="0.3671"/>
              <dgm:constr type="t" for="ch" forName="image_7" refType="h" fact="0.8392"/>
              <dgm:constr type="w" for="ch" forName="image_7" refType="w" fact="0.0973"/>
              <dgm:constr type="h" for="ch" forName="image_7" refType="h" fact="0.1007"/>
              <dgm:constr type="l" for="ch" forName="image_accent_6" refType="w" fact="0.4379"/>
              <dgm:constr type="t" for="ch" forName="image_accent_6" refType="h" fact="0.68"/>
              <dgm:constr type="w" for="ch" forName="image_accent_6" refType="w" fact="0.1757"/>
              <dgm:constr type="h" for="ch" forName="image_accent_6" refType="h" fact="0.1819"/>
              <dgm:constr type="l" for="ch" forName="image_6" refType="w" fact="0.4471"/>
              <dgm:constr type="t" for="ch" forName="image_6" refType="h" fact="0.6896"/>
              <dgm:constr type="w" for="ch" forName="image_6" refType="w" fact="0.1572"/>
              <dgm:constr type="h" for="ch" forName="image_6" refType="h" fact="0.1627"/>
              <dgm:constr type="l" for="ch" forName="image_accent_5" refType="w" fact="0.3677"/>
              <dgm:constr type="t" for="ch" forName="image_accent_5" refType="h" fact="0.0592"/>
              <dgm:constr type="w" for="ch" forName="image_accent_5" refType="w" fact="0.1022"/>
              <dgm:constr type="h" for="ch" forName="image_accent_5" refType="h" fact="0.1058"/>
              <dgm:constr type="l" for="ch" forName="image_5" refType="w" fact="0.3738"/>
              <dgm:constr type="t" for="ch" forName="image_5" refType="h" fact="0.0654"/>
              <dgm:constr type="w" for="ch" forName="image_5" refType="w" fact="0.0902"/>
              <dgm:constr type="h" for="ch" forName="image_5" refType="h" fact="0.0933"/>
              <dgm:constr type="l" for="ch" forName="image_accent_4" refType="w" fact="0.437"/>
              <dgm:constr type="t" for="ch" forName="image_accent_4" refType="h" fact="0.1659"/>
              <dgm:constr type="w" for="ch" forName="image_accent_4" refType="w" fact="0.1103"/>
              <dgm:constr type="h" for="ch" forName="image_accent_4" refType="h" fact="0.1141"/>
              <dgm:constr type="l" for="ch" forName="image_4" refType="w" fact="0.4434"/>
              <dgm:constr type="t" for="ch" forName="image_4" refType="h" fact="0.1726"/>
              <dgm:constr type="w" for="ch" forName="image_4" refType="w" fact="0.0973"/>
              <dgm:constr type="h" for="ch" forName="image_4" refType="h" fact="0.1007"/>
              <dgm:constr type="l" for="ch" forName="image_accent_2" refType="w" fact="0.3942"/>
              <dgm:constr type="t" for="ch" forName="image_accent_2" refType="h" fact="0.4899"/>
              <dgm:constr type="w" for="ch" forName="image_accent_2" refType="w" fact="0.1226"/>
              <dgm:constr type="h" for="ch" forName="image_accent_2" refType="h" fact="0.1269"/>
              <dgm:constr type="l" for="ch" forName="image_2" refType="w" fact="0.4014"/>
              <dgm:constr type="t" for="ch" forName="image_2" refType="h" fact="0.4973"/>
              <dgm:constr type="w" for="ch" forName="image_2" refType="w" fact="0.1082"/>
              <dgm:constr type="h" for="ch" forName="image_2" refType="h" fact="0.112"/>
              <dgm:constr type="l" for="ch" forName="image_accent_3" refType="w" fact="0.4075"/>
              <dgm:constr type="t" for="ch" forName="image_accent_3" refType="h" fact="0.3107"/>
              <dgm:constr type="w" for="ch" forName="image_accent_3" refType="w" fact="0.1573"/>
              <dgm:constr type="h" for="ch" forName="image_accent_3" refType="h" fact="0.1628"/>
              <dgm:constr type="l" for="ch" forName="image_3" refType="w" fact="0.4158"/>
              <dgm:constr type="t" for="ch" forName="image_3" refType="h" fact="0.3193"/>
              <dgm:constr type="w" for="ch" forName="image_3" refType="w" fact="0.1407"/>
              <dgm:constr type="h" for="ch" forName="image_3" refType="h" fact="0.1456"/>
              <dgm:constr type="l" for="ch" forName="image_accent_1" refType="w" fact="0.5338"/>
              <dgm:constr type="t" for="ch" forName="image_accent_1" refType="h" fact="0.444"/>
              <dgm:constr type="w" for="ch" forName="image_accent_1" refType="w" fact="0.2344"/>
              <dgm:constr type="h" for="ch" forName="image_accent_1" refType="h" fact="0.2426"/>
              <dgm:constr type="l" for="ch" forName="image_1" refType="w" fact="0.5428"/>
              <dgm:constr type="t" for="ch" forName="image_1" refType="h" fact="0.4533"/>
              <dgm:constr type="w" for="ch" forName="image_1" refType="w" fact="0.2164"/>
              <dgm:constr type="h" for="ch" forName="image_1" refType="h" fact="0.224"/>
              <dgm:constr type="l" for="ch" forName="parent_text_1" refType="w" fact="0.6522"/>
              <dgm:constr type="t" for="ch" forName="parent_text_1" refType="h" fact="0.3193"/>
              <dgm:constr type="w" for="ch" forName="parent_text_1" refType="w" fact="0.3478"/>
              <dgm:constr type="h" for="ch" forName="parent_text_1" refType="h" fact="0.115"/>
              <dgm:constr type="l" for="ch" forName="accent_2" refType="w" fact="0.5492"/>
              <dgm:constr type="t" for="ch" forName="accent_2" refType="h" fact="0.2653"/>
              <dgm:constr type="w" for="ch" forName="accent_2" refType="w" fact="0.0696"/>
              <dgm:constr type="h" for="ch" forName="accent_2" refType="h" fact="0.072"/>
              <dgm:constr type="l" for="ch" forName="parent_text_2" refType="w" fact="0.0211"/>
              <dgm:constr type="t" for="ch" forName="parent_text_2" refType="h" fact="0.4973"/>
              <dgm:constr type="w" for="ch" forName="parent_text_2" refType="w" fact="0.3478"/>
              <dgm:constr type="h" for="ch" forName="parent_text_2" refType="h" fact="0.112"/>
              <dgm:constr type="l" for="ch" forName="parent_text_4" refType="w" fact="0.0644"/>
              <dgm:constr type="t" for="ch" forName="parent_text_4" refType="h" fact="0.1726"/>
              <dgm:constr type="w" for="ch" forName="parent_text_4" refType="w" fact="0.3478"/>
              <dgm:constr type="h" for="ch" forName="parent_text_4" refType="h" fact="0.1007"/>
              <dgm:constr type="l" for="ch" forName="accent_3" refType="w" fact="0.2705"/>
              <dgm:constr type="t" for="ch" forName="accent_3" refType="h" fact="0"/>
              <dgm:constr type="w" for="ch" forName="accent_3" refType="w" fact="0.0258"/>
              <dgm:constr type="h" for="ch" forName="accent_3" refType="h" fact="0.0267"/>
              <dgm:constr type="l" for="ch" forName="parent_text_5" refType="w" fact="0"/>
              <dgm:constr type="t" for="ch" forName="parent_text_5" refType="h" fact="0.0654"/>
              <dgm:constr type="w" for="ch" forName="parent_text_5" refType="w" fact="0.3478"/>
              <dgm:constr type="h" for="ch" forName="parent_text_5" refType="h" fact="0.0933"/>
              <dgm:constr type="l" for="ch" forName="parent_text_3" refType="w" fact="0.034"/>
              <dgm:constr type="t" for="ch" forName="parent_text_3" refType="h" fact="0.3193"/>
              <dgm:constr type="w" for="ch" forName="parent_text_3" refType="w" fact="0.3478"/>
              <dgm:constr type="h" for="ch" forName="parent_text_3" refType="h" fact="0.1456"/>
              <dgm:constr type="l" for="ch" forName="parent_text_6" refType="w" fact="0.63"/>
              <dgm:constr type="t" for="ch" forName="parent_text_6" refType="h" fact="0.6896"/>
              <dgm:constr type="w" for="ch" forName="parent_text_6" refType="w" fact="0.3478"/>
              <dgm:constr type="h" for="ch" forName="parent_text_6" refType="h" fact="0.1627"/>
              <dgm:constr type="l" for="ch" forName="accent_4" refType="w" fact="0.322"/>
              <dgm:constr type="t" for="ch" forName="accent_4" refType="h" fact="0.0213"/>
              <dgm:constr type="w" for="ch" forName="accent_4" refType="w" fact="0.0515"/>
              <dgm:constr type="h" for="ch" forName="accent_4" refType="h" fact="0.0533"/>
              <dgm:constr type="l" for="ch" forName="accent_5" refType="w" fact="0.2782"/>
              <dgm:constr type="t" for="ch" forName="accent_5" refType="h" fact="0.92"/>
              <dgm:constr type="w" for="ch" forName="accent_5" refType="w" fact="0.0696"/>
              <dgm:constr type="h" for="ch" forName="accent_5" refType="h" fact="0.072"/>
              <dgm:constr type="l" for="ch" forName="parent_text_7" refType="w" fact="0.485"/>
              <dgm:constr type="t" for="ch" forName="parent_text_7" refType="h" fact="0.87"/>
              <dgm:constr type="w" for="ch" forName="parent_text_7" refType="w" fact="0.347"/>
              <dgm:constr type="h" for="ch" forName="parent_text_7" refType="h" fact="0.13"/>
              <dgm:constr type="l" for="ch" forName="accent_6" refType="w" fact="0.3478"/>
              <dgm:constr type="t" for="ch" forName="accent_6" refType="h" fact="0.6133"/>
              <dgm:constr type="w" for="ch" forName="accent_6" refType="w" fact="0.0386"/>
              <dgm:constr type="h" for="ch" forName="accent_6" refType="h" fact="0.04"/>
            </dgm:constrLst>
          </dgm:else>
        </dgm:choose>
        <dgm:layoutNode name="accent_6" styleLbl="alignNode1">
          <dgm:alg type="sp"/>
          <dgm:shape xmlns:r="http://schemas.openxmlformats.org/officeDocument/2006/relationships" type="donut" r:blip="">
            <dgm:adjLst>
              <dgm:adj idx="1" val="0.0746"/>
            </dgm:adjLst>
          </dgm:shape>
          <dgm:presOf/>
        </dgm:layoutNode>
      </dgm:if>
      <dgm:else name="Name30">
        <dgm:alg type="composite">
          <dgm:param type="ar" val="0.9705"/>
        </dgm:alg>
        <dgm:choose name="Name31">
          <dgm:if name="Name32" func="var" arg="dir" op="equ" val="norm">
            <dgm:constrLst>
              <dgm:constr type="primFontSz" for="des" ptType="node" op="equ" val="65"/>
              <dgm:constr type="l" for="ch" forName="accent_1" refType="w" fact="0.7599"/>
              <dgm:constr type="t" for="ch" forName="accent_1" refType="h" fact="0.925"/>
              <dgm:constr type="w" for="ch" forName="accent_1" refType="w" fact="0.0386"/>
              <dgm:constr type="h" for="ch" forName="accent_1" refType="h" fact="0.0375"/>
              <dgm:constr type="l" for="ch" forName="accent_2" refType="w" fact="0.6182"/>
              <dgm:constr type="t" for="ch" forName="accent_2" refType="h" fact="0.575"/>
              <dgm:constr type="w" for="ch" forName="accent_2" refType="w" fact="0.0386"/>
              <dgm:constr type="h" for="ch" forName="accent_2" refType="h" fact="0.0375"/>
              <dgm:constr type="l" for="ch" forName="image_accent_8" refType="w" fact="0.6449"/>
              <dgm:constr type="t" for="ch" forName="image_accent_8" refType="h" fact="0.8508"/>
              <dgm:constr type="w" for="ch" forName="image_accent_8" refType="w" fact="0.1022"/>
              <dgm:constr type="h" for="ch" forName="image_accent_8" refType="h" fact="0.0992"/>
              <dgm:constr type="l" for="ch" forName="image_8" refType="w" fact="0.6538"/>
              <dgm:constr type="t" for="ch" forName="image_8" refType="h" fact="0.8595"/>
              <dgm:constr type="w" for="ch" forName="image_8" refType="w" fact="0.0844"/>
              <dgm:constr type="h" for="ch" forName="image_8" refType="h" fact="0.0819"/>
              <dgm:constr type="l" for="ch" forName="image_accent_7" refType="w" fact="0.5291"/>
              <dgm:constr type="t" for="ch" forName="image_accent_7" refType="h" fact="0.7805"/>
              <dgm:constr type="w" for="ch" forName="image_accent_7" refType="w" fact="0.1103"/>
              <dgm:constr type="h" for="ch" forName="image_accent_7" refType="h" fact="0.107"/>
              <dgm:constr type="l" for="ch" forName="image_7" refType="w" fact="0.5356"/>
              <dgm:constr type="t" for="ch" forName="image_7" refType="h" fact="0.7868"/>
              <dgm:constr type="w" for="ch" forName="image_7" refType="w" fact="0.0973"/>
              <dgm:constr type="h" for="ch" forName="image_7" refType="h" fact="0.0944"/>
              <dgm:constr type="l" for="ch" forName="image_accent_6" refType="w" fact="0.3864"/>
              <dgm:constr type="t" for="ch" forName="image_accent_6" refType="h" fact="0.6375"/>
              <dgm:constr type="w" for="ch" forName="image_accent_6" refType="w" fact="0.1757"/>
              <dgm:constr type="h" for="ch" forName="image_accent_6" refType="h" fact="0.1706"/>
              <dgm:constr type="l" for="ch" forName="image_6" refType="w" fact="0.3957"/>
              <dgm:constr type="t" for="ch" forName="image_6" refType="h" fact="0.6465"/>
              <dgm:constr type="w" for="ch" forName="image_6" refType="w" fact="0.1572"/>
              <dgm:constr type="h" for="ch" forName="image_6" refType="h" fact="0.1525"/>
              <dgm:constr type="l" for="ch" forName="image_accent_5" refType="w" fact="0.5301"/>
              <dgm:constr type="t" for="ch" forName="image_accent_5" refType="h" fact="0.0555"/>
              <dgm:constr type="w" for="ch" forName="image_accent_5" refType="w" fact="0.1022"/>
              <dgm:constr type="h" for="ch" forName="image_accent_5" refType="h" fact="0.0992"/>
              <dgm:constr type="l" for="ch" forName="image_5" refType="w" fact="0.5361"/>
              <dgm:constr type="t" for="ch" forName="image_5" refType="h" fact="0.0613"/>
              <dgm:constr type="w" for="ch" forName="image_5" refType="w" fact="0.0902"/>
              <dgm:constr type="h" for="ch" forName="image_5" refType="h" fact="0.0875"/>
              <dgm:constr type="l" for="ch" forName="image_accent_4" refType="w" fact="0.4528"/>
              <dgm:constr type="t" for="ch" forName="image_accent_4" refType="h" fact="0.1555"/>
              <dgm:constr type="w" for="ch" forName="image_accent_4" refType="w" fact="0.1103"/>
              <dgm:constr type="h" for="ch" forName="image_accent_4" refType="h" fact="0.107"/>
              <dgm:constr type="l" for="ch" forName="image_4" refType="w" fact="0.4593"/>
              <dgm:constr type="t" for="ch" forName="image_4" refType="h" fact="0.1618"/>
              <dgm:constr type="w" for="ch" forName="image_4" refType="w" fact="0.0973"/>
              <dgm:constr type="h" for="ch" forName="image_4" refType="h" fact="0.0944"/>
              <dgm:constr type="l" for="ch" forName="image_accent_2" refType="w" fact="0.4832"/>
              <dgm:constr type="t" for="ch" forName="image_accent_2" refType="h" fact="0.4593"/>
              <dgm:constr type="w" for="ch" forName="image_accent_2" refType="w" fact="0.1226"/>
              <dgm:constr type="h" for="ch" forName="image_accent_2" refType="h" fact="0.119"/>
              <dgm:constr type="l" for="ch" forName="image_2" refType="w" fact="0.4904"/>
              <dgm:constr type="t" for="ch" forName="image_2" refType="h" fact="0.4663"/>
              <dgm:constr type="w" for="ch" forName="image_2" refType="w" fact="0.1082"/>
              <dgm:constr type="h" for="ch" forName="image_2" refType="h" fact="0.105"/>
              <dgm:constr type="l" for="ch" forName="image_accent_3" refType="w" fact="0.4352"/>
              <dgm:constr type="t" for="ch" forName="image_accent_3" refType="h" fact="0.2913"/>
              <dgm:constr type="w" for="ch" forName="image_accent_3" refType="w" fact="0.1573"/>
              <dgm:constr type="h" for="ch" forName="image_accent_3" refType="h" fact="0.1526"/>
              <dgm:constr type="l" for="ch" forName="image_3" refType="w" fact="0.4435"/>
              <dgm:constr type="t" for="ch" forName="image_3" refType="h" fact="0.2993"/>
              <dgm:constr type="w" for="ch" forName="image_3" refType="w" fact="0.1407"/>
              <dgm:constr type="h" for="ch" forName="image_3" refType="h" fact="0.1365"/>
              <dgm:constr type="l" for="ch" forName="image_accent_1" refType="w" fact="0.2318"/>
              <dgm:constr type="t" for="ch" forName="image_accent_1" refType="h" fact="0.4163"/>
              <dgm:constr type="w" for="ch" forName="image_accent_1" refType="w" fact="0.2344"/>
              <dgm:constr type="h" for="ch" forName="image_accent_1" refType="h" fact="0.2275"/>
              <dgm:constr type="l" for="ch" forName="image_1" refType="w" fact="0.2408"/>
              <dgm:constr type="t" for="ch" forName="image_1" refType="h" fact="0.425"/>
              <dgm:constr type="w" for="ch" forName="image_1" refType="w" fact="0.2164"/>
              <dgm:constr type="h" for="ch" forName="image_1" refType="h" fact="0.21"/>
              <dgm:constr type="l" for="ch" forName="parent_text_1" refType="w" fact="0"/>
              <dgm:constr type="t" for="ch" forName="parent_text_1" refType="h" fact="0.2993"/>
              <dgm:constr type="w" for="ch" forName="parent_text_1" refType="w" fact="0.3478"/>
              <dgm:constr type="h" for="ch" forName="parent_text_1" refType="h" fact="0.11"/>
              <dgm:constr type="l" for="ch" forName="accent_3" refType="w" fact="0.3813"/>
              <dgm:constr type="t" for="ch" forName="accent_3" refType="h" fact="0.2488"/>
              <dgm:constr type="w" for="ch" forName="accent_3" refType="w" fact="0.0696"/>
              <dgm:constr type="h" for="ch" forName="accent_3" refType="h" fact="0.0675"/>
              <dgm:constr type="l" for="ch" forName="parent_text_2" refType="w" fact="0.6311"/>
              <dgm:constr type="t" for="ch" forName="parent_text_2" refType="h" fact="0.4663"/>
              <dgm:constr type="w" for="ch" forName="parent_text_2" refType="w" fact="0.3478"/>
              <dgm:constr type="h" for="ch" forName="parent_text_2" refType="h" fact="0.105"/>
              <dgm:constr type="l" for="ch" forName="parent_text_4" refType="w" fact="0.5878"/>
              <dgm:constr type="t" for="ch" forName="parent_text_4" refType="h" fact="0.1618"/>
              <dgm:constr type="w" for="ch" forName="parent_text_4" refType="w" fact="0.3478"/>
              <dgm:constr type="h" for="ch" forName="parent_text_4" refType="h" fact="0.0944"/>
              <dgm:constr type="l" for="ch" forName="accent_4" refType="w" fact="0.7038"/>
              <dgm:constr type="t" for="ch" forName="accent_4" refType="h" fact="0"/>
              <dgm:constr type="w" for="ch" forName="accent_4" refType="w" fact="0.0258"/>
              <dgm:constr type="h" for="ch" forName="accent_4" refType="h" fact="0.025"/>
              <dgm:constr type="l" for="ch" forName="parent_text_5" refType="w" fact="0.6522"/>
              <dgm:constr type="t" for="ch" forName="parent_text_5" refType="h" fact="0.0625"/>
              <dgm:constr type="w" for="ch" forName="parent_text_5" refType="w" fact="0.3478"/>
              <dgm:constr type="h" for="ch" forName="parent_text_5" refType="h" fact="0.0863"/>
              <dgm:constr type="l" for="ch" forName="parent_text_3" refType="w" fact="0.6182"/>
              <dgm:constr type="t" for="ch" forName="parent_text_3" refType="h" fact="0.2993"/>
              <dgm:constr type="w" for="ch" forName="parent_text_3" refType="w" fact="0.3478"/>
              <dgm:constr type="h" for="ch" forName="parent_text_3" refType="h" fact="0.1365"/>
              <dgm:constr type="l" for="ch" forName="parent_text_6" refType="w" fact="0.02"/>
              <dgm:constr type="t" for="ch" forName="parent_text_6" refType="h" fact="0.6465"/>
              <dgm:constr type="w" for="ch" forName="parent_text_6" refType="w" fact="0.3478"/>
              <dgm:constr type="h" for="ch" forName="parent_text_6" refType="h" fact="0.1525"/>
              <dgm:constr type="l" for="ch" forName="accent_5" refType="w" fact="0.6265"/>
              <dgm:constr type="t" for="ch" forName="accent_5" refType="h" fact="0.02"/>
              <dgm:constr type="w" for="ch" forName="accent_5" refType="w" fact="0.0515"/>
              <dgm:constr type="h" for="ch" forName="accent_5" refType="h" fact="0.05"/>
              <dgm:constr type="l" for="ch" forName="parent_text_7" refType="w" fact="0.165"/>
              <dgm:constr type="t" for="ch" forName="parent_text_7" refType="h" fact="0.81"/>
              <dgm:constr type="w" for="ch" forName="parent_text_7" refType="w" fact="0.3478"/>
              <dgm:constr type="h" for="ch" forName="parent_text_7" refType="h" fact="0.077"/>
              <dgm:constr type="l" for="ch" forName="parent_text_8" refType="w" fact="0.275"/>
              <dgm:constr type="t" for="ch" forName="parent_text_8" refType="h" fact="0.89"/>
              <dgm:constr type="w" for="ch" forName="parent_text_8" refType="w" fact="0.3478"/>
              <dgm:constr type="h" for="ch" forName="parent_text_8" refType="h" fact="0.11"/>
            </dgm:constrLst>
          </dgm:if>
          <dgm:else name="Name33">
            <dgm:constrLst>
              <dgm:constr type="primFontSz" for="des" ptType="node" op="equ" val="65"/>
              <dgm:constr type="l" for="ch" forName="accent_1" refType="w" fact="0.2014"/>
              <dgm:constr type="t" for="ch" forName="accent_1" refType="h" fact="0.925"/>
              <dgm:constr type="w" for="ch" forName="accent_1" refType="w" fact="0.0386"/>
              <dgm:constr type="h" for="ch" forName="accent_1" refType="h" fact="0.0375"/>
              <dgm:constr type="l" for="ch" forName="accent_2" refType="w" fact="0.3431"/>
              <dgm:constr type="t" for="ch" forName="accent_2" refType="h" fact="0.575"/>
              <dgm:constr type="w" for="ch" forName="accent_2" refType="w" fact="0.0386"/>
              <dgm:constr type="h" for="ch" forName="accent_2" refType="h" fact="0.0375"/>
              <dgm:constr type="l" for="ch" forName="image_accent_8" refType="w" fact="0.253"/>
              <dgm:constr type="t" for="ch" forName="image_accent_8" refType="h" fact="0.8508"/>
              <dgm:constr type="w" for="ch" forName="image_accent_8" refType="w" fact="0.1022"/>
              <dgm:constr type="h" for="ch" forName="image_accent_8" refType="h" fact="0.0992"/>
              <dgm:constr type="l" for="ch" forName="image_8" refType="w" fact="0.2619"/>
              <dgm:constr type="t" for="ch" forName="image_8" refType="h" fact="0.8595"/>
              <dgm:constr type="w" for="ch" forName="image_8" refType="w" fact="0.0844"/>
              <dgm:constr type="h" for="ch" forName="image_8" refType="h" fact="0.0819"/>
              <dgm:constr type="l" for="ch" forName="image_accent_7" refType="w" fact="0.3606"/>
              <dgm:constr type="t" for="ch" forName="image_accent_7" refType="h" fact="0.7805"/>
              <dgm:constr type="w" for="ch" forName="image_accent_7" refType="w" fact="0.1103"/>
              <dgm:constr type="h" for="ch" forName="image_accent_7" refType="h" fact="0.107"/>
              <dgm:constr type="l" for="ch" forName="image_7" refType="w" fact="0.3671"/>
              <dgm:constr type="t" for="ch" forName="image_7" refType="h" fact="0.7868"/>
              <dgm:constr type="w" for="ch" forName="image_7" refType="w" fact="0.0973"/>
              <dgm:constr type="h" for="ch" forName="image_7" refType="h" fact="0.0944"/>
              <dgm:constr type="l" for="ch" forName="image_accent_6" refType="w" fact="0.4379"/>
              <dgm:constr type="t" for="ch" forName="image_accent_6" refType="h" fact="0.6375"/>
              <dgm:constr type="w" for="ch" forName="image_accent_6" refType="w" fact="0.1757"/>
              <dgm:constr type="h" for="ch" forName="image_accent_6" refType="h" fact="0.1706"/>
              <dgm:constr type="l" for="ch" forName="image_6" refType="w" fact="0.4471"/>
              <dgm:constr type="t" for="ch" forName="image_6" refType="h" fact="0.6465"/>
              <dgm:constr type="w" for="ch" forName="image_6" refType="w" fact="0.1572"/>
              <dgm:constr type="h" for="ch" forName="image_6" refType="h" fact="0.1525"/>
              <dgm:constr type="l" for="ch" forName="image_accent_5" refType="w" fact="0.3677"/>
              <dgm:constr type="t" for="ch" forName="image_accent_5" refType="h" fact="0.0555"/>
              <dgm:constr type="w" for="ch" forName="image_accent_5" refType="w" fact="0.1022"/>
              <dgm:constr type="h" for="ch" forName="image_accent_5" refType="h" fact="0.0992"/>
              <dgm:constr type="l" for="ch" forName="image_5" refType="w" fact="0.3738"/>
              <dgm:constr type="t" for="ch" forName="image_5" refType="h" fact="0.0613"/>
              <dgm:constr type="w" for="ch" forName="image_5" refType="w" fact="0.0902"/>
              <dgm:constr type="h" for="ch" forName="image_5" refType="h" fact="0.0875"/>
              <dgm:constr type="l" for="ch" forName="image_accent_4" refType="w" fact="0.437"/>
              <dgm:constr type="t" for="ch" forName="image_accent_4" refType="h" fact="0.1555"/>
              <dgm:constr type="w" for="ch" forName="image_accent_4" refType="w" fact="0.1103"/>
              <dgm:constr type="h" for="ch" forName="image_accent_4" refType="h" fact="0.107"/>
              <dgm:constr type="l" for="ch" forName="image_4" refType="w" fact="0.4434"/>
              <dgm:constr type="t" for="ch" forName="image_4" refType="h" fact="0.1618"/>
              <dgm:constr type="w" for="ch" forName="image_4" refType="w" fact="0.0973"/>
              <dgm:constr type="h" for="ch" forName="image_4" refType="h" fact="0.0944"/>
              <dgm:constr type="l" for="ch" forName="image_accent_2" refType="w" fact="0.3942"/>
              <dgm:constr type="t" for="ch" forName="image_accent_2" refType="h" fact="0.4593"/>
              <dgm:constr type="w" for="ch" forName="image_accent_2" refType="w" fact="0.1226"/>
              <dgm:constr type="h" for="ch" forName="image_accent_2" refType="h" fact="0.119"/>
              <dgm:constr type="l" for="ch" forName="image_2" refType="w" fact="0.4014"/>
              <dgm:constr type="t" for="ch" forName="image_2" refType="h" fact="0.4663"/>
              <dgm:constr type="w" for="ch" forName="image_2" refType="w" fact="0.1082"/>
              <dgm:constr type="h" for="ch" forName="image_2" refType="h" fact="0.105"/>
              <dgm:constr type="l" for="ch" forName="image_accent_3" refType="w" fact="0.4075"/>
              <dgm:constr type="t" for="ch" forName="image_accent_3" refType="h" fact="0.2913"/>
              <dgm:constr type="w" for="ch" forName="image_accent_3" refType="w" fact="0.1573"/>
              <dgm:constr type="h" for="ch" forName="image_accent_3" refType="h" fact="0.1526"/>
              <dgm:constr type="l" for="ch" forName="image_3" refType="w" fact="0.4158"/>
              <dgm:constr type="t" for="ch" forName="image_3" refType="h" fact="0.2993"/>
              <dgm:constr type="w" for="ch" forName="image_3" refType="w" fact="0.1407"/>
              <dgm:constr type="h" for="ch" forName="image_3" refType="h" fact="0.1365"/>
              <dgm:constr type="l" for="ch" forName="image_accent_1" refType="w" fact="0.5338"/>
              <dgm:constr type="t" for="ch" forName="image_accent_1" refType="h" fact="0.4163"/>
              <dgm:constr type="w" for="ch" forName="image_accent_1" refType="w" fact="0.2344"/>
              <dgm:constr type="h" for="ch" forName="image_accent_1" refType="h" fact="0.2275"/>
              <dgm:constr type="l" for="ch" forName="image_1" refType="w" fact="0.5428"/>
              <dgm:constr type="t" for="ch" forName="image_1" refType="h" fact="0.425"/>
              <dgm:constr type="w" for="ch" forName="image_1" refType="w" fact="0.2164"/>
              <dgm:constr type="h" for="ch" forName="image_1" refType="h" fact="0.21"/>
              <dgm:constr type="l" for="ch" forName="parent_text_1" refType="w" fact="0.6522"/>
              <dgm:constr type="t" for="ch" forName="parent_text_1" refType="h" fact="0.2993"/>
              <dgm:constr type="w" for="ch" forName="parent_text_1" refType="w" fact="0.3478"/>
              <dgm:constr type="h" for="ch" forName="parent_text_1" refType="h" fact="0.11"/>
              <dgm:constr type="l" for="ch" forName="accent_3" refType="w" fact="0.5492"/>
              <dgm:constr type="t" for="ch" forName="accent_3" refType="h" fact="0.2488"/>
              <dgm:constr type="w" for="ch" forName="accent_3" refType="w" fact="0.0696"/>
              <dgm:constr type="h" for="ch" forName="accent_3" refType="h" fact="0.0675"/>
              <dgm:constr type="l" for="ch" forName="parent_text_2" refType="w" fact="0.0211"/>
              <dgm:constr type="t" for="ch" forName="parent_text_2" refType="h" fact="0.4663"/>
              <dgm:constr type="w" for="ch" forName="parent_text_2" refType="w" fact="0.3478"/>
              <dgm:constr type="h" for="ch" forName="parent_text_2" refType="h" fact="0.105"/>
              <dgm:constr type="l" for="ch" forName="parent_text_4" refType="w" fact="0.0635"/>
              <dgm:constr type="t" for="ch" forName="parent_text_4" refType="h" fact="0.1618"/>
              <dgm:constr type="w" for="ch" forName="parent_text_4" refType="w" fact="0.3478"/>
              <dgm:constr type="h" for="ch" forName="parent_text_4" refType="h" fact="0.0944"/>
              <dgm:constr type="l" for="ch" forName="accent_4" refType="w" fact="0.2705"/>
              <dgm:constr type="t" for="ch" forName="accent_4" refType="h" fact="0"/>
              <dgm:constr type="w" for="ch" forName="accent_4" refType="w" fact="0.0258"/>
              <dgm:constr type="h" for="ch" forName="accent_4" refType="h" fact="0.025"/>
              <dgm:constr type="l" for="ch" forName="parent_text_5" refType="w" fact="0"/>
              <dgm:constr type="t" for="ch" forName="parent_text_5" refType="h" fact="0.0625"/>
              <dgm:constr type="w" for="ch" forName="parent_text_5" refType="w" fact="0.3478"/>
              <dgm:constr type="h" for="ch" forName="parent_text_5" refType="h" fact="0.0863"/>
              <dgm:constr type="l" for="ch" forName="parent_text_3" refType="w" fact="0.034"/>
              <dgm:constr type="t" for="ch" forName="parent_text_3" refType="h" fact="0.2993"/>
              <dgm:constr type="w" for="ch" forName="parent_text_3" refType="w" fact="0.3478"/>
              <dgm:constr type="h" for="ch" forName="parent_text_3" refType="h" fact="0.1365"/>
              <dgm:constr type="l" for="ch" forName="parent_text_6" refType="w" fact="0.635"/>
              <dgm:constr type="t" for="ch" forName="parent_text_6" refType="h" fact="0.6465"/>
              <dgm:constr type="w" for="ch" forName="parent_text_6" refType="w" fact="0.3478"/>
              <dgm:constr type="h" for="ch" forName="parent_text_6" refType="h" fact="0.1525"/>
              <dgm:constr type="l" for="ch" forName="accent_5" refType="w" fact="0.322"/>
              <dgm:constr type="t" for="ch" forName="accent_5" refType="h" fact="0.02"/>
              <dgm:constr type="w" for="ch" forName="accent_5" refType="w" fact="0.0515"/>
              <dgm:constr type="h" for="ch" forName="accent_5" refType="h" fact="0.05"/>
              <dgm:constr type="l" for="ch" forName="parent_text_7" refType="w" fact="0.49"/>
              <dgm:constr type="t" for="ch" forName="parent_text_7" refType="h" fact="0.81"/>
              <dgm:constr type="w" for="ch" forName="parent_text_7" refType="w" fact="0.3478"/>
              <dgm:constr type="h" for="ch" forName="parent_text_7" refType="h" fact="0.077"/>
              <dgm:constr type="l" for="ch" forName="parent_text_8" refType="w" fact="0.375"/>
              <dgm:constr type="t" for="ch" forName="parent_text_8" refType="h" fact="0.89"/>
              <dgm:constr type="w" for="ch" forName="parent_text_8" refType="w" fact="0.3478"/>
              <dgm:constr type="h" for="ch" forName="parent_text_8" refType="h" fact="0.11"/>
            </dgm:constrLst>
          </dgm:else>
        </dgm:choose>
      </dgm:else>
    </dgm:choose>
    <dgm:forEach name="wrapper" axis="self" ptType="parTrans">
      <dgm:forEach name="wrapper2" axis="self" ptType="sibTrans" st="2">
        <dgm:forEach name="imageAccentRepeat" axis="self">
          <dgm:layoutNode name="imageAccentRepeatNode" styleLbl="alignNode1">
            <dgm:alg type="sp"/>
            <dgm:shape xmlns:r="http://schemas.openxmlformats.org/officeDocument/2006/relationships" type="ellipse" r:blip="">
              <dgm:adjLst/>
            </dgm:shape>
            <dgm:presOf/>
          </dgm:layoutNode>
        </dgm:forEach>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forEach name="Name34" axis="ch" ptType="node" cnt="1">
      <dgm:layoutNode name="parent_text_1" styleLbl="revTx">
        <dgm:varLst>
          <dgm:chMax val="0"/>
          <dgm:chPref val="0"/>
          <dgm:bulletEnabled val="1"/>
        </dgm:varLst>
        <dgm:choose name="Name35">
          <dgm:if name="Name36" func="var" arg="dir" op="equ" val="norm">
            <dgm:alg type="tx">
              <dgm:param type="parTxLTRAlign" val="r"/>
              <dgm:param type="shpTxLTRAlignCh" val="r"/>
              <dgm:param type="txAnchorVert" val="b"/>
              <dgm:param type="lnSpCh" val="15"/>
            </dgm:alg>
          </dgm:if>
          <dgm:else name="Name37">
            <dgm:alg type="tx">
              <dgm:param type="parTxLTRAlign" val="l"/>
              <dgm:param type="shpTxLTRAlignCh" val="l"/>
              <dgm:param type="txAnchorVert" val="b"/>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01"/>
        </dgm:constrLst>
        <dgm:ruleLst>
          <dgm:rule type="primFontSz" val="5" fact="NaN" max="NaN"/>
        </dgm:ruleLst>
      </dgm:layoutNode>
      <dgm:layoutNode name="image_accent_1">
        <dgm:alg type="sp"/>
        <dgm:shape xmlns:r="http://schemas.openxmlformats.org/officeDocument/2006/relationships" r:blip="">
          <dgm:adjLst/>
        </dgm:shape>
        <dgm:presOf/>
        <dgm:constrLst/>
        <dgm:forEach name="Name38" ref="imageAccentRepeat"/>
      </dgm:layoutNode>
      <dgm:layoutNode name="accent_1" styleLbl="alignNode1">
        <dgm:alg type="sp"/>
        <dgm:shape xmlns:r="http://schemas.openxmlformats.org/officeDocument/2006/relationships" type="donut" r:blip="">
          <dgm:adjLst>
            <dgm:adj idx="1" val="0.0746"/>
          </dgm:adjLst>
        </dgm:shape>
        <dgm:presOf/>
      </dgm:layoutNode>
    </dgm:forEach>
    <dgm:forEach name="Name39" axis="ch" ptType="sibTrans" hideLastTrans="0" cnt="1">
      <dgm:layoutNode name="image_1">
        <dgm:alg type="sp"/>
        <dgm:shape xmlns:r="http://schemas.openxmlformats.org/officeDocument/2006/relationships" r:blip="">
          <dgm:adjLst/>
        </dgm:shape>
        <dgm:presOf/>
        <dgm:constrLst/>
        <dgm:forEach name="Name40" ref="imageRepeat"/>
      </dgm:layoutNode>
    </dgm:forEach>
    <dgm:forEach name="Name41" axis="ch" ptType="node" st="2" cnt="1">
      <dgm:layoutNode name="parent_text_2" styleLbl="revTx">
        <dgm:varLst>
          <dgm:chMax val="0"/>
          <dgm:chPref val="0"/>
          <dgm:bulletEnabled val="1"/>
        </dgm:varLst>
        <dgm:choose name="Name42">
          <dgm:if name="Name43" func="var" arg="dir" op="equ" val="norm">
            <dgm:alg type="tx">
              <dgm:param type="parTxLTRAlign" val="l"/>
              <dgm:param type="lnSpCh" val="15"/>
            </dgm:alg>
          </dgm:if>
          <dgm:else name="Name44">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2">
        <dgm:alg type="sp"/>
        <dgm:shape xmlns:r="http://schemas.openxmlformats.org/officeDocument/2006/relationships" r:blip="">
          <dgm:adjLst/>
        </dgm:shape>
        <dgm:presOf/>
        <dgm:constrLst/>
        <dgm:forEach name="Name45" ref="imageAccentRepeat"/>
      </dgm:layoutNode>
    </dgm:forEach>
    <dgm:forEach name="Name46" axis="ch" ptType="sibTrans" hideLastTrans="0" st="2" cnt="1">
      <dgm:layoutNode name="image_2">
        <dgm:alg type="sp"/>
        <dgm:shape xmlns:r="http://schemas.openxmlformats.org/officeDocument/2006/relationships" r:blip="">
          <dgm:adjLst/>
        </dgm:shape>
        <dgm:presOf/>
        <dgm:constrLst/>
        <dgm:forEach name="Name47" ref="imageRepeat"/>
      </dgm:layoutNode>
    </dgm:forEach>
    <dgm:forEach name="Name48" axis="ch" ptType="node" st="3" cnt="1">
      <dgm:layoutNode name="image_accent_3">
        <dgm:alg type="sp"/>
        <dgm:shape xmlns:r="http://schemas.openxmlformats.org/officeDocument/2006/relationships" r:blip="">
          <dgm:adjLst/>
        </dgm:shape>
        <dgm:presOf/>
        <dgm:constrLst/>
        <dgm:forEach name="Name49" ref="imageAccentRepeat"/>
      </dgm:layoutNode>
      <dgm:layoutNode name="parent_text_3" styleLbl="revTx">
        <dgm:varLst>
          <dgm:chMax val="0"/>
          <dgm:chPref val="0"/>
          <dgm:bulletEnabled val="1"/>
        </dgm:varLst>
        <dgm:choose name="Name50">
          <dgm:if name="Name51" func="var" arg="dir" op="equ" val="norm">
            <dgm:alg type="tx">
              <dgm:param type="parTxLTRAlign" val="l"/>
              <dgm:param type="lnSpCh" val="15"/>
            </dgm:alg>
          </dgm:if>
          <dgm:else name="Name52">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2" styleLbl="alignNode1">
        <dgm:alg type="sp"/>
        <dgm:shape xmlns:r="http://schemas.openxmlformats.org/officeDocument/2006/relationships" type="donut" r:blip="">
          <dgm:adjLst>
            <dgm:adj idx="1" val="0.0746"/>
          </dgm:adjLst>
        </dgm:shape>
        <dgm:presOf/>
      </dgm:layoutNode>
      <dgm:layoutNode name="accent_3" styleLbl="alignNode1">
        <dgm:alg type="sp"/>
        <dgm:shape xmlns:r="http://schemas.openxmlformats.org/officeDocument/2006/relationships" type="donut" r:blip="">
          <dgm:adjLst>
            <dgm:adj idx="1" val="0.0746"/>
          </dgm:adjLst>
        </dgm:shape>
        <dgm:presOf/>
      </dgm:layoutNode>
    </dgm:forEach>
    <dgm:forEach name="Name53" axis="ch" ptType="sibTrans" hideLastTrans="0" st="3" cnt="1">
      <dgm:layoutNode name="image_3">
        <dgm:alg type="sp"/>
        <dgm:shape xmlns:r="http://schemas.openxmlformats.org/officeDocument/2006/relationships" r:blip="">
          <dgm:adjLst/>
        </dgm:shape>
        <dgm:presOf/>
        <dgm:constrLst/>
        <dgm:forEach name="Name54" ref="imageRepeat"/>
      </dgm:layoutNode>
    </dgm:forEach>
    <dgm:forEach name="Name55" axis="ch" ptType="node" st="4" cnt="1">
      <dgm:layoutNode name="image_accent_4">
        <dgm:alg type="sp"/>
        <dgm:shape xmlns:r="http://schemas.openxmlformats.org/officeDocument/2006/relationships" r:blip="">
          <dgm:adjLst/>
        </dgm:shape>
        <dgm:presOf/>
        <dgm:constrLst/>
        <dgm:forEach name="Name56" ref="imageAccentRepeat"/>
      </dgm:layoutNode>
      <dgm:layoutNode name="parent_text_4" styleLbl="revTx">
        <dgm:varLst>
          <dgm:chMax val="0"/>
          <dgm:chPref val="0"/>
          <dgm:bulletEnabled val="1"/>
        </dgm:varLst>
        <dgm:choose name="Name57">
          <dgm:if name="Name58" func="var" arg="dir" op="equ" val="norm">
            <dgm:alg type="tx">
              <dgm:param type="parTxLTRAlign" val="l"/>
              <dgm:param type="lnSpCh" val="15"/>
            </dgm:alg>
          </dgm:if>
          <dgm:else name="Name59">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4" styleLbl="alignNode1">
        <dgm:alg type="sp"/>
        <dgm:shape xmlns:r="http://schemas.openxmlformats.org/officeDocument/2006/relationships" type="donut" r:blip="">
          <dgm:adjLst>
            <dgm:adj idx="1" val="0.0746"/>
          </dgm:adjLst>
        </dgm:shape>
        <dgm:presOf/>
      </dgm:layoutNode>
    </dgm:forEach>
    <dgm:forEach name="Name60" axis="ch" ptType="sibTrans" hideLastTrans="0" st="4" cnt="1">
      <dgm:layoutNode name="image_4">
        <dgm:alg type="sp"/>
        <dgm:shape xmlns:r="http://schemas.openxmlformats.org/officeDocument/2006/relationships" r:blip="">
          <dgm:adjLst/>
        </dgm:shape>
        <dgm:presOf/>
        <dgm:constrLst/>
        <dgm:forEach name="Name61" ref="imageRepeat"/>
      </dgm:layoutNode>
    </dgm:forEach>
    <dgm:forEach name="Name62" axis="ch" ptType="node" st="5" cnt="1">
      <dgm:layoutNode name="image_accent_5">
        <dgm:alg type="sp"/>
        <dgm:shape xmlns:r="http://schemas.openxmlformats.org/officeDocument/2006/relationships" r:blip="">
          <dgm:adjLst/>
        </dgm:shape>
        <dgm:presOf/>
        <dgm:constrLst/>
        <dgm:forEach name="Name63" ref="imageAccentRepeat"/>
      </dgm:layoutNode>
      <dgm:layoutNode name="parent_text_5" styleLbl="revTx">
        <dgm:varLst>
          <dgm:chMax val="0"/>
          <dgm:chPref val="0"/>
          <dgm:bulletEnabled val="1"/>
        </dgm:varLst>
        <dgm:choose name="Name64">
          <dgm:if name="Name65" func="var" arg="dir" op="equ" val="norm">
            <dgm:alg type="tx">
              <dgm:param type="parTxLTRAlign" val="l"/>
              <dgm:param type="lnSpCh" val="15"/>
            </dgm:alg>
          </dgm:if>
          <dgm:else name="Name66">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sibTrans" hideLastTrans="0" st="5" cnt="1">
      <dgm:layoutNode name="image_5">
        <dgm:alg type="sp"/>
        <dgm:shape xmlns:r="http://schemas.openxmlformats.org/officeDocument/2006/relationships" r:blip="">
          <dgm:adjLst/>
        </dgm:shape>
        <dgm:presOf/>
        <dgm:constrLst/>
        <dgm:forEach name="Name68" ref="imageRepeat"/>
      </dgm:layoutNode>
    </dgm:forEach>
    <dgm:forEach name="Name69" axis="ch" ptType="node" st="6" cnt="1">
      <dgm:layoutNode name="parent_text_6" styleLbl="revTx">
        <dgm:varLst>
          <dgm:chMax val="0"/>
          <dgm:chPref val="0"/>
          <dgm:bulletEnabled val="1"/>
        </dgm:varLst>
        <dgm:choose name="Name70">
          <dgm:if name="Name71" func="var" arg="dir" op="equ" val="norm">
            <dgm:alg type="tx">
              <dgm:param type="parTxLTRAlign" val="r"/>
              <dgm:param type="shpTxLTRAlignCh" val="r"/>
              <dgm:param type="lnSpCh" val="15"/>
            </dgm:alg>
          </dgm:if>
          <dgm:else name="Name72">
            <dgm:alg type="tx">
              <dgm:param type="parTxLTRAlign" val="l"/>
              <dgm:param type="shpTxLTRAlignCh" val="l"/>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6">
        <dgm:alg type="sp"/>
        <dgm:shape xmlns:r="http://schemas.openxmlformats.org/officeDocument/2006/relationships" r:blip="">
          <dgm:adjLst/>
        </dgm:shape>
        <dgm:presOf/>
        <dgm:constrLst/>
        <dgm:forEach name="Name73" ref="imageAccentRepeat"/>
      </dgm:layoutNode>
      <dgm:layoutNode name="accent_5" styleLbl="alignNode1">
        <dgm:alg type="sp"/>
        <dgm:shape xmlns:r="http://schemas.openxmlformats.org/officeDocument/2006/relationships" type="donut" r:blip="">
          <dgm:adjLst>
            <dgm:adj idx="1" val="0.0746"/>
          </dgm:adjLst>
        </dgm:shape>
        <dgm:presOf/>
      </dgm:layoutNode>
    </dgm:forEach>
    <dgm:forEach name="Name74" axis="ch" ptType="sibTrans" hideLastTrans="0" st="6" cnt="1">
      <dgm:layoutNode name="image_6">
        <dgm:alg type="sp"/>
        <dgm:shape xmlns:r="http://schemas.openxmlformats.org/officeDocument/2006/relationships" r:blip="">
          <dgm:adjLst/>
        </dgm:shape>
        <dgm:presOf/>
        <dgm:constrLst/>
        <dgm:forEach name="Name75" ref="imageRepeat"/>
      </dgm:layoutNode>
    </dgm:forEach>
    <dgm:forEach name="Name76" axis="ch" ptType="node" st="7" cnt="1">
      <dgm:layoutNode name="parent_text_7" styleLbl="revTx">
        <dgm:varLst>
          <dgm:chMax val="0"/>
          <dgm:chPref val="0"/>
          <dgm:bulletEnabled val="1"/>
        </dgm:varLst>
        <dgm:choose name="Name77">
          <dgm:if name="Name78" func="var" arg="dir" op="equ" val="norm">
            <dgm:alg type="tx">
              <dgm:param type="parTxLTRAlign" val="r"/>
              <dgm:param type="shpTxLTRAlignCh" val="r"/>
              <dgm:param type="txAnchorVert" val="t"/>
              <dgm:param type="lnSpCh" val="15"/>
            </dgm:alg>
          </dgm:if>
          <dgm:else name="Name79">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7">
        <dgm:alg type="sp"/>
        <dgm:shape xmlns:r="http://schemas.openxmlformats.org/officeDocument/2006/relationships" r:blip="">
          <dgm:adjLst/>
        </dgm:shape>
        <dgm:presOf/>
        <dgm:constrLst/>
        <dgm:forEach name="Name80" ref="imageAccentRepeat"/>
      </dgm:layoutNode>
    </dgm:forEach>
    <dgm:forEach name="Name81" axis="ch" ptType="sibTrans" hideLastTrans="0" st="7" cnt="1">
      <dgm:layoutNode name="image_7">
        <dgm:alg type="sp"/>
        <dgm:shape xmlns:r="http://schemas.openxmlformats.org/officeDocument/2006/relationships" r:blip="">
          <dgm:adjLst/>
        </dgm:shape>
        <dgm:presOf/>
        <dgm:constrLst/>
        <dgm:forEach name="Name82" ref="imageRepeat"/>
      </dgm:layoutNode>
    </dgm:forEach>
    <dgm:forEach name="Name83" axis="ch" ptType="node" st="8" cnt="1">
      <dgm:layoutNode name="parent_text_8" styleLbl="revTx">
        <dgm:varLst>
          <dgm:chMax val="0"/>
          <dgm:chPref val="0"/>
          <dgm:bulletEnabled val="1"/>
        </dgm:varLst>
        <dgm:choose name="Name84">
          <dgm:if name="Name85" func="var" arg="dir" op="equ" val="norm">
            <dgm:alg type="tx">
              <dgm:param type="parTxLTRAlign" val="r"/>
              <dgm:param type="shpTxLTRAlignCh" val="r"/>
              <dgm:param type="txAnchorVert" val="t"/>
              <dgm:param type="lnSpCh" val="15"/>
            </dgm:alg>
          </dgm:if>
          <dgm:else name="Name86">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8">
        <dgm:alg type="sp"/>
        <dgm:shape xmlns:r="http://schemas.openxmlformats.org/officeDocument/2006/relationships" r:blip="">
          <dgm:adjLst/>
        </dgm:shape>
        <dgm:presOf/>
        <dgm:constrLst/>
        <dgm:forEach name="Name87" ref="imageAccentRepeat"/>
      </dgm:layoutNode>
    </dgm:forEach>
    <dgm:forEach name="Name88" axis="ch" ptType="sibTrans" hideLastTrans="0" st="8" cnt="1">
      <dgm:layoutNode name="image_8">
        <dgm:alg type="sp"/>
        <dgm:shape xmlns:r="http://schemas.openxmlformats.org/officeDocument/2006/relationships" r:blip="">
          <dgm:adjLst/>
        </dgm:shape>
        <dgm:presOf/>
        <dgm:constrLst/>
        <dgm:forEach name="Name89" ref="imageRepeat"/>
      </dgm:layoutNode>
    </dgm:forEach>
  </dgm:layoutNode>
</dgm:layoutDef>
</file>

<file path=ppt/diagrams/layout13.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E65FB9F-FB2B-2347-9F03-1F63B833DE54}" type="datetimeFigureOut">
              <a:rPr lang="en-US" smtClean="0"/>
              <a:t>6/17/2026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55692AB-AA0B-9C44-BF2E-0D873C6C2A0C}" type="slidenum">
              <a:rPr lang="en-US" smtClean="0"/>
              <a:t>‹#›</a:t>
            </a:fld>
            <a:endParaRPr lang="en-US"/>
          </a:p>
        </p:txBody>
      </p:sp>
    </p:spTree>
    <p:extLst>
      <p:ext uri="{BB962C8B-B14F-4D97-AF65-F5344CB8AC3E}">
        <p14:creationId xmlns:p14="http://schemas.microsoft.com/office/powerpoint/2010/main" val="406082152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F0B1A94-1202-1A4E-BF4A-7DBA825D3D57}" type="datetimeFigureOut">
              <a:rPr lang="en-US" smtClean="0"/>
              <a:t>6/17/2026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1E81D03-0386-1448-BCBB-5C49E9D65F15}" type="slidenum">
              <a:rPr lang="en-US" smtClean="0"/>
              <a:t>‹#›</a:t>
            </a:fld>
            <a:endParaRPr lang="en-US"/>
          </a:p>
        </p:txBody>
      </p:sp>
    </p:spTree>
    <p:extLst>
      <p:ext uri="{BB962C8B-B14F-4D97-AF65-F5344CB8AC3E}">
        <p14:creationId xmlns:p14="http://schemas.microsoft.com/office/powerpoint/2010/main" val="113027142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 Based on 2019 data.</a:t>
            </a:r>
            <a:endParaRPr lang="en-US" dirty="0"/>
          </a:p>
          <a:p>
            <a:endParaRPr lang="en-US" dirty="0"/>
          </a:p>
        </p:txBody>
      </p:sp>
      <p:sp>
        <p:nvSpPr>
          <p:cNvPr id="4" name="Slide Number Placeholder 3"/>
          <p:cNvSpPr>
            <a:spLocks noGrp="1"/>
          </p:cNvSpPr>
          <p:nvPr>
            <p:ph type="sldNum" sz="quarter" idx="5"/>
          </p:nvPr>
        </p:nvSpPr>
        <p:spPr/>
        <p:txBody>
          <a:bodyPr/>
          <a:lstStyle/>
          <a:p>
            <a:fld id="{B1E81D03-0386-1448-BCBB-5C49E9D65F15}" type="slidenum">
              <a:rPr lang="en-US" smtClean="0"/>
              <a:t>6</a:t>
            </a:fld>
            <a:endParaRPr lang="en-US"/>
          </a:p>
        </p:txBody>
      </p:sp>
    </p:spTree>
    <p:extLst>
      <p:ext uri="{BB962C8B-B14F-4D97-AF65-F5344CB8AC3E}">
        <p14:creationId xmlns:p14="http://schemas.microsoft.com/office/powerpoint/2010/main" val="263527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1E81D03-0386-1448-BCBB-5C49E9D65F15}" type="slidenum">
              <a:rPr lang="en-US" smtClean="0"/>
              <a:t>7</a:t>
            </a:fld>
            <a:endParaRPr lang="en-US"/>
          </a:p>
        </p:txBody>
      </p:sp>
    </p:spTree>
    <p:extLst>
      <p:ext uri="{BB962C8B-B14F-4D97-AF65-F5344CB8AC3E}">
        <p14:creationId xmlns:p14="http://schemas.microsoft.com/office/powerpoint/2010/main" val="2422396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E81D03-0386-1448-BCBB-5C49E9D65F15}" type="slidenum">
              <a:rPr lang="en-US" smtClean="0"/>
              <a:t>11</a:t>
            </a:fld>
            <a:endParaRPr lang="en-US"/>
          </a:p>
        </p:txBody>
      </p:sp>
    </p:spTree>
    <p:extLst>
      <p:ext uri="{BB962C8B-B14F-4D97-AF65-F5344CB8AC3E}">
        <p14:creationId xmlns:p14="http://schemas.microsoft.com/office/powerpoint/2010/main" val="13661576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 Unrecognized contributors to the patient's delirium may include factors such as infection, cardiorespiratory disease, thromboembolism, abdominal processes, head injury, medication-related toxicity, or substance use.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 Medical contributors to pain and distressing somatic symptoms may include postoperative pain, decubitus ulcers, degenerative joint disease, dyspnea, nausea, constipation, urinary retention, dehydration, dry mouth, and fever.</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 Potential complications of delirium may include injury due to falls, pressure sores, dehydration, malnourishment, infection, venous thromboembolism, and, if applicable, postoperative or immobility-related complications.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 Side effects of medications that may contribute to agitation include akathisia related to antipsychotic medications.</a:t>
            </a:r>
          </a:p>
          <a:p>
            <a:r>
              <a:rPr lang="en-US" sz="1200" dirty="0"/>
              <a:t>- Withdrawal symptoms can occur related to recent use of substances including nicotine, marijuana, alcohol, sedative-hypnotics, and opioids.</a:t>
            </a:r>
            <a:endParaRPr lang="en-US" dirty="0"/>
          </a:p>
        </p:txBody>
      </p:sp>
      <p:sp>
        <p:nvSpPr>
          <p:cNvPr id="4" name="Slide Number Placeholder 3"/>
          <p:cNvSpPr>
            <a:spLocks noGrp="1"/>
          </p:cNvSpPr>
          <p:nvPr>
            <p:ph type="sldNum" sz="quarter" idx="5"/>
          </p:nvPr>
        </p:nvSpPr>
        <p:spPr/>
        <p:txBody>
          <a:bodyPr/>
          <a:lstStyle/>
          <a:p>
            <a:fld id="{B1E81D03-0386-1448-BCBB-5C49E9D65F15}" type="slidenum">
              <a:rPr lang="en-US" smtClean="0"/>
              <a:t>30</a:t>
            </a:fld>
            <a:endParaRPr lang="en-US"/>
          </a:p>
        </p:txBody>
      </p:sp>
    </p:spTree>
    <p:extLst>
      <p:ext uri="{BB962C8B-B14F-4D97-AF65-F5344CB8AC3E}">
        <p14:creationId xmlns:p14="http://schemas.microsoft.com/office/powerpoint/2010/main" val="19432628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 Psychological contributors to distress can include fear, boredom, over- or under-stimulation, co-occurring psychiatric conditions, responses to caregiver dynamics, and frustration with hospital requirements and constraints.</a:t>
            </a:r>
          </a:p>
          <a:p>
            <a:endParaRPr lang="en-US" dirty="0"/>
          </a:p>
        </p:txBody>
      </p:sp>
      <p:sp>
        <p:nvSpPr>
          <p:cNvPr id="4" name="Slide Number Placeholder 3"/>
          <p:cNvSpPr>
            <a:spLocks noGrp="1"/>
          </p:cNvSpPr>
          <p:nvPr>
            <p:ph type="sldNum" sz="quarter" idx="5"/>
          </p:nvPr>
        </p:nvSpPr>
        <p:spPr/>
        <p:txBody>
          <a:bodyPr/>
          <a:lstStyle/>
          <a:p>
            <a:fld id="{B1E81D03-0386-1448-BCBB-5C49E9D65F15}" type="slidenum">
              <a:rPr lang="en-US" smtClean="0"/>
              <a:t>31</a:t>
            </a:fld>
            <a:endParaRPr lang="en-US"/>
          </a:p>
        </p:txBody>
      </p:sp>
    </p:spTree>
    <p:extLst>
      <p:ext uri="{BB962C8B-B14F-4D97-AF65-F5344CB8AC3E}">
        <p14:creationId xmlns:p14="http://schemas.microsoft.com/office/powerpoint/2010/main" val="1921177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 Minimizing disruptions to the sleep-wake cycle can be achieved by ensuring adequate daytime lighting, providing ear plugs or eye masks, and minimizing as much as possible nighttime medication doses, blood draws, vital signs, and the number of continuous infusions with associated IV pump alarms.</a:t>
            </a:r>
          </a:p>
          <a:p>
            <a:r>
              <a:rPr lang="en-US" sz="1200" dirty="0"/>
              <a:t>- Potential complications of delirium can include falls, pressure sores, dehydration, malnourishment, infection, venous thromboembolism, and, if applicable, postoperative or immobility-related complications.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 Personal and environmental factors that could be contributing to patient discomfort or distress may include hunger/thirst, feeling hot/cold, uneven mattress or bedclothes, foreign objects left in bed, or a need for repositioning.</a:t>
            </a:r>
          </a:p>
          <a:p>
            <a:endParaRPr lang="en-US" dirty="0"/>
          </a:p>
        </p:txBody>
      </p:sp>
      <p:sp>
        <p:nvSpPr>
          <p:cNvPr id="4" name="Slide Number Placeholder 3"/>
          <p:cNvSpPr>
            <a:spLocks noGrp="1"/>
          </p:cNvSpPr>
          <p:nvPr>
            <p:ph type="sldNum" sz="quarter" idx="5"/>
          </p:nvPr>
        </p:nvSpPr>
        <p:spPr/>
        <p:txBody>
          <a:bodyPr/>
          <a:lstStyle/>
          <a:p>
            <a:fld id="{B1E81D03-0386-1448-BCBB-5C49E9D65F15}" type="slidenum">
              <a:rPr lang="en-US" smtClean="0"/>
              <a:t>32</a:t>
            </a:fld>
            <a:endParaRPr lang="en-US"/>
          </a:p>
        </p:txBody>
      </p:sp>
    </p:spTree>
    <p:extLst>
      <p:ext uri="{BB962C8B-B14F-4D97-AF65-F5344CB8AC3E}">
        <p14:creationId xmlns:p14="http://schemas.microsoft.com/office/powerpoint/2010/main" val="21301226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descr="brain.png"/>
          <p:cNvPicPr>
            <a:picLocks noChangeAspect="1"/>
          </p:cNvPicPr>
          <p:nvPr userDrawn="1"/>
        </p:nvPicPr>
        <p:blipFill rotWithShape="1">
          <a:blip r:embed="rId2">
            <a:extLst>
              <a:ext uri="{28A0092B-C50C-407E-A947-70E740481C1C}">
                <a14:useLocalDpi xmlns:a14="http://schemas.microsoft.com/office/drawing/2010/main" val="0"/>
              </a:ext>
            </a:extLst>
          </a:blip>
          <a:srcRect r="20014" b="25379"/>
          <a:stretch/>
        </p:blipFill>
        <p:spPr>
          <a:xfrm>
            <a:off x="5441800" y="921544"/>
            <a:ext cx="3702201" cy="4221956"/>
          </a:xfrm>
          <a:prstGeom prst="rect">
            <a:avLst/>
          </a:prstGeom>
        </p:spPr>
      </p:pic>
      <p:cxnSp>
        <p:nvCxnSpPr>
          <p:cNvPr id="8" name="Straight Connector 7"/>
          <p:cNvCxnSpPr/>
          <p:nvPr userDrawn="1"/>
        </p:nvCxnSpPr>
        <p:spPr>
          <a:xfrm>
            <a:off x="671284" y="2295414"/>
            <a:ext cx="0" cy="1861259"/>
          </a:xfrm>
          <a:prstGeom prst="line">
            <a:avLst/>
          </a:prstGeom>
          <a:ln>
            <a:solidFill>
              <a:srgbClr val="FFFFFF"/>
            </a:solidFill>
          </a:ln>
          <a:effectLst/>
        </p:spPr>
        <p:style>
          <a:lnRef idx="3">
            <a:schemeClr val="accent3"/>
          </a:lnRef>
          <a:fillRef idx="0">
            <a:schemeClr val="accent3"/>
          </a:fillRef>
          <a:effectRef idx="2">
            <a:schemeClr val="accent3"/>
          </a:effectRef>
          <a:fontRef idx="minor">
            <a:schemeClr val="tx1"/>
          </a:fontRef>
        </p:style>
      </p:cxnSp>
      <p:sp>
        <p:nvSpPr>
          <p:cNvPr id="18" name="Title 1"/>
          <p:cNvSpPr>
            <a:spLocks noGrp="1"/>
          </p:cNvSpPr>
          <p:nvPr>
            <p:ph type="title" hasCustomPrompt="1"/>
          </p:nvPr>
        </p:nvSpPr>
        <p:spPr>
          <a:xfrm>
            <a:off x="870854" y="2364427"/>
            <a:ext cx="5987146" cy="967790"/>
          </a:xfrm>
        </p:spPr>
        <p:txBody>
          <a:bodyPr>
            <a:noAutofit/>
          </a:bodyPr>
          <a:lstStyle>
            <a:lvl1pPr algn="l">
              <a:defRPr sz="3000" cap="all"/>
            </a:lvl1pPr>
          </a:lstStyle>
          <a:p>
            <a:r>
              <a:rPr lang="en-US" dirty="0"/>
              <a:t>PRESENTATION TITLE</a:t>
            </a:r>
            <a:br>
              <a:rPr lang="en-US" dirty="0"/>
            </a:br>
            <a:r>
              <a:rPr lang="en-US" dirty="0"/>
              <a:t>UP TO TWO LINES</a:t>
            </a:r>
          </a:p>
        </p:txBody>
      </p:sp>
      <p:sp>
        <p:nvSpPr>
          <p:cNvPr id="25" name="Subtitle 2"/>
          <p:cNvSpPr>
            <a:spLocks noGrp="1"/>
          </p:cNvSpPr>
          <p:nvPr>
            <p:ph type="subTitle" idx="1" hasCustomPrompt="1"/>
          </p:nvPr>
        </p:nvSpPr>
        <p:spPr>
          <a:xfrm>
            <a:off x="870856" y="3353049"/>
            <a:ext cx="5415645" cy="803624"/>
          </a:xfrm>
        </p:spPr>
        <p:txBody>
          <a:bodyPr>
            <a:normAutofit/>
          </a:bodyPr>
          <a:lstStyle>
            <a:lvl1pPr marL="0" indent="0" algn="l">
              <a:buNone/>
              <a:defRPr sz="1875" baseline="0">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Presentation subhead goes here, and can also be up to two lines long.</a:t>
            </a:r>
          </a:p>
        </p:txBody>
      </p:sp>
      <p:sp>
        <p:nvSpPr>
          <p:cNvPr id="13" name="Text Placeholder 2"/>
          <p:cNvSpPr>
            <a:spLocks noGrp="1"/>
          </p:cNvSpPr>
          <p:nvPr>
            <p:ph type="body" idx="10" hasCustomPrompt="1"/>
          </p:nvPr>
        </p:nvSpPr>
        <p:spPr>
          <a:xfrm>
            <a:off x="870855" y="4313982"/>
            <a:ext cx="7772400" cy="357079"/>
          </a:xfrm>
        </p:spPr>
        <p:txBody>
          <a:bodyPr anchor="t">
            <a:normAutofit/>
          </a:bodyPr>
          <a:lstStyle>
            <a:lvl1pPr marL="0" indent="0">
              <a:buNone/>
              <a:defRPr sz="105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Author: Jane Smith | April 30, 2026</a:t>
            </a:r>
          </a:p>
        </p:txBody>
      </p:sp>
      <p:sp>
        <p:nvSpPr>
          <p:cNvPr id="7" name="TextBox 6"/>
          <p:cNvSpPr txBox="1"/>
          <p:nvPr userDrawn="1"/>
        </p:nvSpPr>
        <p:spPr>
          <a:xfrm>
            <a:off x="5121983" y="4644648"/>
            <a:ext cx="3992283" cy="207749"/>
          </a:xfrm>
          <a:prstGeom prst="rect">
            <a:avLst/>
          </a:prstGeom>
          <a:noFill/>
        </p:spPr>
        <p:txBody>
          <a:bodyPr wrap="square" rtlCol="0" anchor="ctr">
            <a:spAutoFit/>
          </a:bodyPr>
          <a:lstStyle/>
          <a:p>
            <a:pPr algn="r"/>
            <a:r>
              <a:rPr lang="en-US" sz="750" kern="1200" dirty="0">
                <a:solidFill>
                  <a:schemeClr val="tx1"/>
                </a:solidFill>
                <a:effectLst/>
                <a:latin typeface="+mn-lt"/>
                <a:ea typeface="+mn-ea"/>
                <a:cs typeface="+mn-cs"/>
              </a:rPr>
              <a:t>© 2026 American Psychiatric Association. All rights reserved. </a:t>
            </a:r>
          </a:p>
        </p:txBody>
      </p:sp>
      <p:pic>
        <p:nvPicPr>
          <p:cNvPr id="9" name="Picture 8"/>
          <p:cNvPicPr>
            <a:picLocks noChangeAspect="1"/>
          </p:cNvPicPr>
          <p:nvPr userDrawn="1"/>
        </p:nvPicPr>
        <p:blipFill>
          <a:blip r:embed="rId3"/>
          <a:srcRect/>
          <a:stretch/>
        </p:blipFill>
        <p:spPr>
          <a:xfrm>
            <a:off x="7369977" y="204528"/>
            <a:ext cx="1612448" cy="669575"/>
          </a:xfrm>
          <a:prstGeom prst="rect">
            <a:avLst/>
          </a:prstGeom>
        </p:spPr>
      </p:pic>
    </p:spTree>
    <p:extLst>
      <p:ext uri="{BB962C8B-B14F-4D97-AF65-F5344CB8AC3E}">
        <p14:creationId xmlns:p14="http://schemas.microsoft.com/office/powerpoint/2010/main" val="6874692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UE BKG">
    <p:spTree>
      <p:nvGrpSpPr>
        <p:cNvPr id="1" name=""/>
        <p:cNvGrpSpPr/>
        <p:nvPr/>
      </p:nvGrpSpPr>
      <p:grpSpPr>
        <a:xfrm>
          <a:off x="0" y="0"/>
          <a:ext cx="0" cy="0"/>
          <a:chOff x="0" y="0"/>
          <a:chExt cx="0" cy="0"/>
        </a:xfrm>
      </p:grpSpPr>
      <p:sp>
        <p:nvSpPr>
          <p:cNvPr id="10" name="Rectangle 9"/>
          <p:cNvSpPr/>
          <p:nvPr userDrawn="1"/>
        </p:nvSpPr>
        <p:spPr>
          <a:xfrm>
            <a:off x="0" y="4611332"/>
            <a:ext cx="9144000" cy="289604"/>
          </a:xfrm>
          <a:prstGeom prst="rect">
            <a:avLst/>
          </a:prstGeom>
          <a:solidFill>
            <a:srgbClr val="FFFFFF"/>
          </a:solidFill>
          <a:ln>
            <a:noFill/>
          </a:ln>
          <a:effectLst/>
        </p:spPr>
        <p:style>
          <a:lnRef idx="3">
            <a:schemeClr val="lt1"/>
          </a:lnRef>
          <a:fillRef idx="1">
            <a:schemeClr val="accent6"/>
          </a:fillRef>
          <a:effectRef idx="1">
            <a:schemeClr val="accent6"/>
          </a:effectRef>
          <a:fontRef idx="minor">
            <a:schemeClr val="lt1"/>
          </a:fontRef>
        </p:style>
        <p:txBody>
          <a:bodyPr rtlCol="0" anchor="ctr"/>
          <a:lstStyle/>
          <a:p>
            <a:pPr algn="ctr"/>
            <a:endParaRPr lang="en-US" sz="1350"/>
          </a:p>
        </p:txBody>
      </p:sp>
      <p:sp>
        <p:nvSpPr>
          <p:cNvPr id="5" name="Title 1"/>
          <p:cNvSpPr>
            <a:spLocks noGrp="1"/>
          </p:cNvSpPr>
          <p:nvPr>
            <p:ph type="title" hasCustomPrompt="1"/>
          </p:nvPr>
        </p:nvSpPr>
        <p:spPr>
          <a:xfrm>
            <a:off x="457200" y="230841"/>
            <a:ext cx="6060302" cy="439906"/>
          </a:xfrm>
        </p:spPr>
        <p:txBody>
          <a:bodyPr>
            <a:normAutofit/>
          </a:bodyPr>
          <a:lstStyle>
            <a:lvl1pPr algn="l">
              <a:defRPr sz="1800" cap="all"/>
            </a:lvl1pPr>
          </a:lstStyle>
          <a:p>
            <a:r>
              <a:rPr lang="en-US" dirty="0"/>
              <a:t>SECTION TITLE</a:t>
            </a:r>
          </a:p>
        </p:txBody>
      </p:sp>
      <p:cxnSp>
        <p:nvCxnSpPr>
          <p:cNvPr id="8" name="Straight Connector 7"/>
          <p:cNvCxnSpPr/>
          <p:nvPr userDrawn="1"/>
        </p:nvCxnSpPr>
        <p:spPr>
          <a:xfrm>
            <a:off x="0" y="754567"/>
            <a:ext cx="6517502" cy="42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userDrawn="1"/>
        </p:nvSpPr>
        <p:spPr>
          <a:xfrm>
            <a:off x="5148674" y="4655334"/>
            <a:ext cx="3992283" cy="207749"/>
          </a:xfrm>
          <a:prstGeom prst="rect">
            <a:avLst/>
          </a:prstGeom>
          <a:noFill/>
        </p:spPr>
        <p:txBody>
          <a:bodyPr wrap="square" rtlCol="0" anchor="ctr">
            <a:spAutoFit/>
          </a:bodyPr>
          <a:lstStyle/>
          <a:p>
            <a:pPr algn="r"/>
            <a:r>
              <a:rPr lang="en-US" sz="750" kern="1200">
                <a:solidFill>
                  <a:schemeClr val="bg2"/>
                </a:solidFill>
                <a:effectLst/>
                <a:latin typeface="+mn-lt"/>
                <a:ea typeface="+mn-ea"/>
                <a:cs typeface="+mn-cs"/>
              </a:rPr>
              <a:t>© 2024 </a:t>
            </a:r>
            <a:r>
              <a:rPr lang="en-US" sz="750" kern="1200" dirty="0">
                <a:solidFill>
                  <a:schemeClr val="bg2"/>
                </a:solidFill>
                <a:effectLst/>
                <a:latin typeface="+mn-lt"/>
                <a:ea typeface="+mn-ea"/>
                <a:cs typeface="+mn-cs"/>
              </a:rPr>
              <a:t>American Psychiatric Association. All rights reserved. </a:t>
            </a:r>
          </a:p>
        </p:txBody>
      </p:sp>
      <p:sp>
        <p:nvSpPr>
          <p:cNvPr id="7" name="Rectangle 6"/>
          <p:cNvSpPr/>
          <p:nvPr userDrawn="1"/>
        </p:nvSpPr>
        <p:spPr>
          <a:xfrm>
            <a:off x="6517502" y="746760"/>
            <a:ext cx="2626498" cy="20574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2" name="Content Placeholder 25"/>
          <p:cNvSpPr>
            <a:spLocks noGrp="1"/>
          </p:cNvSpPr>
          <p:nvPr>
            <p:ph sz="quarter" idx="13"/>
          </p:nvPr>
        </p:nvSpPr>
        <p:spPr>
          <a:xfrm>
            <a:off x="457200" y="1021080"/>
            <a:ext cx="7815262" cy="342899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txBox="1">
            <a:spLocks/>
          </p:cNvSpPr>
          <p:nvPr userDrawn="1"/>
        </p:nvSpPr>
        <p:spPr>
          <a:xfrm>
            <a:off x="457200" y="4611852"/>
            <a:ext cx="2133600" cy="273844"/>
          </a:xfrm>
          <a:prstGeom prst="rect">
            <a:avLst/>
          </a:prstGeom>
        </p:spPr>
        <p:txBody>
          <a:bodyPr vert="horz" lIns="68580" tIns="34290" rIns="68580" bIns="34290" rtlCol="0" anchor="ctr"/>
          <a:lstStyle>
            <a:defPPr>
              <a:defRPr lang="en-US"/>
            </a:defPPr>
            <a:lvl1pPr marL="0" algn="l"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35CCB00-38B5-9543-8B3D-7DAFB5B0A7B3}" type="slidenum">
              <a:rPr lang="en-US" sz="750" smtClean="0">
                <a:solidFill>
                  <a:schemeClr val="bg2"/>
                </a:solidFill>
              </a:rPr>
              <a:pPr/>
              <a:t>‹#›</a:t>
            </a:fld>
            <a:endParaRPr lang="en-US" sz="750" dirty="0">
              <a:solidFill>
                <a:schemeClr val="bg2"/>
              </a:solidFill>
            </a:endParaRPr>
          </a:p>
        </p:txBody>
      </p:sp>
      <p:pic>
        <p:nvPicPr>
          <p:cNvPr id="13" name="Picture 12"/>
          <p:cNvPicPr>
            <a:picLocks noChangeAspect="1"/>
          </p:cNvPicPr>
          <p:nvPr userDrawn="1"/>
        </p:nvPicPr>
        <p:blipFill>
          <a:blip r:embed="rId2"/>
          <a:srcRect/>
          <a:stretch/>
        </p:blipFill>
        <p:spPr>
          <a:xfrm>
            <a:off x="7282976" y="195790"/>
            <a:ext cx="1725791" cy="550493"/>
          </a:xfrm>
          <a:prstGeom prst="rect">
            <a:avLst/>
          </a:prstGeom>
        </p:spPr>
      </p:pic>
    </p:spTree>
    <p:extLst>
      <p:ext uri="{BB962C8B-B14F-4D97-AF65-F5344CB8AC3E}">
        <p14:creationId xmlns:p14="http://schemas.microsoft.com/office/powerpoint/2010/main" val="6994541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pic>
        <p:nvPicPr>
          <p:cNvPr id="2" name="Picture 1" descr="brain.png"/>
          <p:cNvPicPr>
            <a:picLocks noChangeAspect="1"/>
          </p:cNvPicPr>
          <p:nvPr userDrawn="1"/>
        </p:nvPicPr>
        <p:blipFill rotWithShape="1">
          <a:blip r:embed="rId2">
            <a:extLst>
              <a:ext uri="{28A0092B-C50C-407E-A947-70E740481C1C}">
                <a14:useLocalDpi xmlns:a14="http://schemas.microsoft.com/office/drawing/2010/main" val="0"/>
              </a:ext>
            </a:extLst>
          </a:blip>
          <a:srcRect l="12971" t="10187" b="27721"/>
          <a:stretch/>
        </p:blipFill>
        <p:spPr>
          <a:xfrm>
            <a:off x="2" y="0"/>
            <a:ext cx="5932448" cy="5143500"/>
          </a:xfrm>
          <a:prstGeom prst="rect">
            <a:avLst/>
          </a:prstGeom>
        </p:spPr>
      </p:pic>
      <p:sp>
        <p:nvSpPr>
          <p:cNvPr id="11" name="Rectangle 10"/>
          <p:cNvSpPr/>
          <p:nvPr userDrawn="1"/>
        </p:nvSpPr>
        <p:spPr>
          <a:xfrm>
            <a:off x="-71120" y="2511137"/>
            <a:ext cx="9144000" cy="1714500"/>
          </a:xfrm>
          <a:prstGeom prst="rect">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4" name="Title 1"/>
          <p:cNvSpPr>
            <a:spLocks noGrp="1"/>
          </p:cNvSpPr>
          <p:nvPr>
            <p:ph type="title" hasCustomPrompt="1"/>
          </p:nvPr>
        </p:nvSpPr>
        <p:spPr>
          <a:xfrm>
            <a:off x="870854" y="2511137"/>
            <a:ext cx="5987146" cy="1714500"/>
          </a:xfrm>
        </p:spPr>
        <p:txBody>
          <a:bodyPr>
            <a:normAutofit/>
          </a:bodyPr>
          <a:lstStyle>
            <a:lvl1pPr algn="l">
              <a:defRPr sz="3000" cap="all"/>
            </a:lvl1pPr>
          </a:lstStyle>
          <a:p>
            <a:r>
              <a:rPr lang="en-US" dirty="0"/>
              <a:t>SECTION TITLE</a:t>
            </a:r>
          </a:p>
        </p:txBody>
      </p:sp>
      <p:pic>
        <p:nvPicPr>
          <p:cNvPr id="6" name="Picture 5">
            <a:extLst>
              <a:ext uri="{FF2B5EF4-FFF2-40B4-BE49-F238E27FC236}">
                <a16:creationId xmlns:a16="http://schemas.microsoft.com/office/drawing/2014/main" id="{0C9EEB96-57E6-A94C-9CB1-7A807ACF17A9}"/>
              </a:ext>
            </a:extLst>
          </p:cNvPr>
          <p:cNvPicPr>
            <a:picLocks noChangeAspect="1"/>
          </p:cNvPicPr>
          <p:nvPr userDrawn="1"/>
        </p:nvPicPr>
        <p:blipFill>
          <a:blip r:embed="rId3"/>
          <a:srcRect/>
          <a:stretch/>
        </p:blipFill>
        <p:spPr>
          <a:xfrm>
            <a:off x="7369977" y="204528"/>
            <a:ext cx="1612448" cy="669575"/>
          </a:xfrm>
          <a:prstGeom prst="rect">
            <a:avLst/>
          </a:prstGeom>
        </p:spPr>
      </p:pic>
    </p:spTree>
    <p:extLst>
      <p:ext uri="{BB962C8B-B14F-4D97-AF65-F5344CB8AC3E}">
        <p14:creationId xmlns:p14="http://schemas.microsoft.com/office/powerpoint/2010/main" val="3342296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HITE BKG">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a:off x="0" y="4611332"/>
            <a:ext cx="9144000" cy="289604"/>
          </a:xfrm>
          <a:prstGeom prst="rect">
            <a:avLst/>
          </a:prstGeom>
          <a:solidFill>
            <a:srgbClr val="003399"/>
          </a:solidFill>
          <a:ln>
            <a:noFill/>
          </a:ln>
          <a:effectLst/>
        </p:spPr>
        <p:style>
          <a:lnRef idx="3">
            <a:schemeClr val="lt1"/>
          </a:lnRef>
          <a:fillRef idx="1">
            <a:schemeClr val="accent6"/>
          </a:fillRef>
          <a:effectRef idx="1">
            <a:schemeClr val="accent6"/>
          </a:effectRef>
          <a:fontRef idx="minor">
            <a:schemeClr val="lt1"/>
          </a:fontRef>
        </p:style>
        <p:txBody>
          <a:bodyPr rtlCol="0" anchor="b"/>
          <a:lstStyle/>
          <a:p>
            <a:pPr algn="ctr"/>
            <a:endParaRPr lang="en-US" sz="1350"/>
          </a:p>
        </p:txBody>
      </p:sp>
      <p:pic>
        <p:nvPicPr>
          <p:cNvPr id="18" name="Picture 17"/>
          <p:cNvPicPr>
            <a:picLocks noChangeAspect="1"/>
          </p:cNvPicPr>
          <p:nvPr userDrawn="1"/>
        </p:nvPicPr>
        <p:blipFill>
          <a:blip r:embed="rId2"/>
          <a:srcRect/>
          <a:stretch/>
        </p:blipFill>
        <p:spPr>
          <a:xfrm>
            <a:off x="7414571" y="208036"/>
            <a:ext cx="1580482" cy="503196"/>
          </a:xfrm>
          <a:prstGeom prst="rect">
            <a:avLst/>
          </a:prstGeom>
        </p:spPr>
      </p:pic>
      <p:cxnSp>
        <p:nvCxnSpPr>
          <p:cNvPr id="19" name="Straight Connector 18"/>
          <p:cNvCxnSpPr/>
          <p:nvPr userDrawn="1"/>
        </p:nvCxnSpPr>
        <p:spPr>
          <a:xfrm>
            <a:off x="0" y="762187"/>
            <a:ext cx="6517502" cy="0"/>
          </a:xfrm>
          <a:prstGeom prst="line">
            <a:avLst/>
          </a:prstGeom>
          <a:ln>
            <a:solidFill>
              <a:srgbClr val="003399"/>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userDrawn="1"/>
        </p:nvSpPr>
        <p:spPr>
          <a:xfrm>
            <a:off x="5148676" y="4652961"/>
            <a:ext cx="3992283" cy="207749"/>
          </a:xfrm>
          <a:prstGeom prst="rect">
            <a:avLst/>
          </a:prstGeom>
          <a:noFill/>
        </p:spPr>
        <p:txBody>
          <a:bodyPr wrap="square" rtlCol="0" anchor="ctr">
            <a:spAutoFit/>
          </a:bodyPr>
          <a:lstStyle/>
          <a:p>
            <a:pPr algn="r"/>
            <a:r>
              <a:rPr lang="en-US" sz="750" kern="1200" dirty="0">
                <a:solidFill>
                  <a:schemeClr val="bg1"/>
                </a:solidFill>
                <a:effectLst/>
                <a:latin typeface="+mn-lt"/>
                <a:ea typeface="+mn-ea"/>
                <a:cs typeface="+mn-cs"/>
              </a:rPr>
              <a:t>© 2026 American Psychiatric Association. All rights reserved. </a:t>
            </a:r>
          </a:p>
        </p:txBody>
      </p:sp>
      <p:sp>
        <p:nvSpPr>
          <p:cNvPr id="23" name="Title 1"/>
          <p:cNvSpPr>
            <a:spLocks noGrp="1"/>
          </p:cNvSpPr>
          <p:nvPr>
            <p:ph type="title" hasCustomPrompt="1"/>
          </p:nvPr>
        </p:nvSpPr>
        <p:spPr>
          <a:xfrm>
            <a:off x="457200" y="230841"/>
            <a:ext cx="6060302" cy="439906"/>
          </a:xfrm>
        </p:spPr>
        <p:txBody>
          <a:bodyPr>
            <a:normAutofit/>
          </a:bodyPr>
          <a:lstStyle>
            <a:lvl1pPr algn="l">
              <a:defRPr sz="1800" cap="all">
                <a:solidFill>
                  <a:srgbClr val="003399"/>
                </a:solidFill>
              </a:defRPr>
            </a:lvl1pPr>
          </a:lstStyle>
          <a:p>
            <a:r>
              <a:rPr lang="en-US" dirty="0"/>
              <a:t>SECTION TITLE</a:t>
            </a:r>
          </a:p>
        </p:txBody>
      </p:sp>
      <p:sp>
        <p:nvSpPr>
          <p:cNvPr id="28" name="Content Placeholder 25"/>
          <p:cNvSpPr>
            <a:spLocks noGrp="1"/>
          </p:cNvSpPr>
          <p:nvPr>
            <p:ph sz="quarter" idx="13"/>
          </p:nvPr>
        </p:nvSpPr>
        <p:spPr>
          <a:xfrm>
            <a:off x="457200" y="1021080"/>
            <a:ext cx="7815262" cy="342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p:cNvSpPr txBox="1">
            <a:spLocks/>
          </p:cNvSpPr>
          <p:nvPr userDrawn="1"/>
        </p:nvSpPr>
        <p:spPr>
          <a:xfrm>
            <a:off x="457200" y="4611852"/>
            <a:ext cx="2133600" cy="273844"/>
          </a:xfrm>
          <a:prstGeom prst="rect">
            <a:avLst/>
          </a:prstGeom>
        </p:spPr>
        <p:txBody>
          <a:bodyPr vert="horz" lIns="68580" tIns="34290" rIns="68580" bIns="34290" rtlCol="0" anchor="ctr"/>
          <a:lstStyle>
            <a:defPPr>
              <a:defRPr lang="en-US"/>
            </a:defPPr>
            <a:lvl1pPr marL="0" algn="l"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35CCB00-38B5-9543-8B3D-7DAFB5B0A7B3}" type="slidenum">
              <a:rPr lang="en-US" sz="750" smtClean="0">
                <a:solidFill>
                  <a:schemeClr val="bg1"/>
                </a:solidFill>
              </a:rPr>
              <a:pPr/>
              <a:t>‹#›</a:t>
            </a:fld>
            <a:endParaRPr lang="en-US" sz="750" dirty="0">
              <a:solidFill>
                <a:schemeClr val="bg1"/>
              </a:solidFill>
            </a:endParaRPr>
          </a:p>
        </p:txBody>
      </p:sp>
    </p:spTree>
    <p:extLst>
      <p:ext uri="{BB962C8B-B14F-4D97-AF65-F5344CB8AC3E}">
        <p14:creationId xmlns:p14="http://schemas.microsoft.com/office/powerpoint/2010/main" val="4174121657"/>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UE BKG">
    <p:spTree>
      <p:nvGrpSpPr>
        <p:cNvPr id="1" name=""/>
        <p:cNvGrpSpPr/>
        <p:nvPr/>
      </p:nvGrpSpPr>
      <p:grpSpPr>
        <a:xfrm>
          <a:off x="0" y="0"/>
          <a:ext cx="0" cy="0"/>
          <a:chOff x="0" y="0"/>
          <a:chExt cx="0" cy="0"/>
        </a:xfrm>
      </p:grpSpPr>
      <p:sp>
        <p:nvSpPr>
          <p:cNvPr id="10" name="Rectangle 9"/>
          <p:cNvSpPr/>
          <p:nvPr userDrawn="1"/>
        </p:nvSpPr>
        <p:spPr>
          <a:xfrm>
            <a:off x="0" y="4611332"/>
            <a:ext cx="9144000" cy="289604"/>
          </a:xfrm>
          <a:prstGeom prst="rect">
            <a:avLst/>
          </a:prstGeom>
          <a:solidFill>
            <a:srgbClr val="FFFFFF"/>
          </a:solidFill>
          <a:ln>
            <a:noFill/>
          </a:ln>
          <a:effectLst/>
        </p:spPr>
        <p:style>
          <a:lnRef idx="3">
            <a:schemeClr val="lt1"/>
          </a:lnRef>
          <a:fillRef idx="1">
            <a:schemeClr val="accent6"/>
          </a:fillRef>
          <a:effectRef idx="1">
            <a:schemeClr val="accent6"/>
          </a:effectRef>
          <a:fontRef idx="minor">
            <a:schemeClr val="lt1"/>
          </a:fontRef>
        </p:style>
        <p:txBody>
          <a:bodyPr rtlCol="0" anchor="ctr"/>
          <a:lstStyle/>
          <a:p>
            <a:pPr algn="ctr"/>
            <a:endParaRPr lang="en-US" sz="1350"/>
          </a:p>
        </p:txBody>
      </p:sp>
      <p:sp>
        <p:nvSpPr>
          <p:cNvPr id="5" name="Title 1"/>
          <p:cNvSpPr>
            <a:spLocks noGrp="1"/>
          </p:cNvSpPr>
          <p:nvPr>
            <p:ph type="title" hasCustomPrompt="1"/>
          </p:nvPr>
        </p:nvSpPr>
        <p:spPr>
          <a:xfrm>
            <a:off x="457200" y="230841"/>
            <a:ext cx="6060302" cy="439906"/>
          </a:xfrm>
        </p:spPr>
        <p:txBody>
          <a:bodyPr>
            <a:normAutofit/>
          </a:bodyPr>
          <a:lstStyle>
            <a:lvl1pPr algn="l">
              <a:defRPr sz="1800" cap="all"/>
            </a:lvl1pPr>
          </a:lstStyle>
          <a:p>
            <a:r>
              <a:rPr lang="en-US" dirty="0"/>
              <a:t>SECTION TITLE</a:t>
            </a:r>
          </a:p>
        </p:txBody>
      </p:sp>
      <p:cxnSp>
        <p:nvCxnSpPr>
          <p:cNvPr id="8" name="Straight Connector 7"/>
          <p:cNvCxnSpPr/>
          <p:nvPr userDrawn="1"/>
        </p:nvCxnSpPr>
        <p:spPr>
          <a:xfrm>
            <a:off x="0" y="754567"/>
            <a:ext cx="6517502" cy="42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userDrawn="1"/>
        </p:nvSpPr>
        <p:spPr>
          <a:xfrm>
            <a:off x="5148674" y="4655334"/>
            <a:ext cx="3992283" cy="207749"/>
          </a:xfrm>
          <a:prstGeom prst="rect">
            <a:avLst/>
          </a:prstGeom>
          <a:noFill/>
        </p:spPr>
        <p:txBody>
          <a:bodyPr wrap="square" rtlCol="0" anchor="ctr">
            <a:spAutoFit/>
          </a:bodyPr>
          <a:lstStyle/>
          <a:p>
            <a:pPr algn="r"/>
            <a:r>
              <a:rPr lang="en-US" sz="750" kern="1200" dirty="0">
                <a:solidFill>
                  <a:schemeClr val="bg2"/>
                </a:solidFill>
                <a:effectLst/>
                <a:latin typeface="+mn-lt"/>
                <a:ea typeface="+mn-ea"/>
                <a:cs typeface="+mn-cs"/>
              </a:rPr>
              <a:t>© 2026 American Psychiatric Association. All rights reserved. </a:t>
            </a:r>
          </a:p>
        </p:txBody>
      </p:sp>
      <p:sp>
        <p:nvSpPr>
          <p:cNvPr id="7" name="Rectangle 6"/>
          <p:cNvSpPr/>
          <p:nvPr userDrawn="1"/>
        </p:nvSpPr>
        <p:spPr>
          <a:xfrm>
            <a:off x="6517502" y="746760"/>
            <a:ext cx="2626498" cy="20574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2" name="Content Placeholder 25"/>
          <p:cNvSpPr>
            <a:spLocks noGrp="1"/>
          </p:cNvSpPr>
          <p:nvPr>
            <p:ph sz="quarter" idx="13"/>
          </p:nvPr>
        </p:nvSpPr>
        <p:spPr>
          <a:xfrm>
            <a:off x="457200" y="1021080"/>
            <a:ext cx="7815262" cy="342899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txBox="1">
            <a:spLocks/>
          </p:cNvSpPr>
          <p:nvPr userDrawn="1"/>
        </p:nvSpPr>
        <p:spPr>
          <a:xfrm>
            <a:off x="457200" y="4611852"/>
            <a:ext cx="2133600" cy="273844"/>
          </a:xfrm>
          <a:prstGeom prst="rect">
            <a:avLst/>
          </a:prstGeom>
        </p:spPr>
        <p:txBody>
          <a:bodyPr vert="horz" lIns="68580" tIns="34290" rIns="68580" bIns="34290" rtlCol="0" anchor="ctr"/>
          <a:lstStyle>
            <a:defPPr>
              <a:defRPr lang="en-US"/>
            </a:defPPr>
            <a:lvl1pPr marL="0" algn="l"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35CCB00-38B5-9543-8B3D-7DAFB5B0A7B3}" type="slidenum">
              <a:rPr lang="en-US" sz="750" smtClean="0">
                <a:solidFill>
                  <a:schemeClr val="bg2"/>
                </a:solidFill>
              </a:rPr>
              <a:pPr/>
              <a:t>‹#›</a:t>
            </a:fld>
            <a:endParaRPr lang="en-US" sz="750" dirty="0">
              <a:solidFill>
                <a:schemeClr val="bg2"/>
              </a:solidFill>
            </a:endParaRPr>
          </a:p>
        </p:txBody>
      </p:sp>
      <p:pic>
        <p:nvPicPr>
          <p:cNvPr id="13" name="Picture 12"/>
          <p:cNvPicPr>
            <a:picLocks noChangeAspect="1"/>
          </p:cNvPicPr>
          <p:nvPr userDrawn="1"/>
        </p:nvPicPr>
        <p:blipFill>
          <a:blip r:embed="rId2"/>
          <a:srcRect/>
          <a:stretch/>
        </p:blipFill>
        <p:spPr>
          <a:xfrm>
            <a:off x="7282976" y="195790"/>
            <a:ext cx="1725791" cy="550493"/>
          </a:xfrm>
          <a:prstGeom prst="rect">
            <a:avLst/>
          </a:prstGeom>
        </p:spPr>
      </p:pic>
    </p:spTree>
    <p:extLst>
      <p:ext uri="{BB962C8B-B14F-4D97-AF65-F5344CB8AC3E}">
        <p14:creationId xmlns:p14="http://schemas.microsoft.com/office/powerpoint/2010/main" val="17399531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ll-Whit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F1B68-B49E-DB6C-5723-E3F562FFAB6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2EB4509-7DD6-34FF-C8D1-50E270B184DB}"/>
              </a:ext>
            </a:extLst>
          </p:cNvPr>
          <p:cNvSpPr>
            <a:spLocks noGrp="1"/>
          </p:cNvSpPr>
          <p:nvPr>
            <p:ph type="sldNum" sz="quarter" idx="10"/>
          </p:nvPr>
        </p:nvSpPr>
        <p:spPr/>
        <p:txBody>
          <a:bodyPr/>
          <a:lstStyle/>
          <a:p>
            <a:fld id="{F35CCB00-38B5-9543-8B3D-7DAFB5B0A7B3}" type="slidenum">
              <a:rPr lang="en-US" smtClean="0"/>
              <a:pPr/>
              <a:t>‹#›</a:t>
            </a:fld>
            <a:endParaRPr lang="en-US" dirty="0"/>
          </a:p>
        </p:txBody>
      </p:sp>
    </p:spTree>
    <p:extLst>
      <p:ext uri="{BB962C8B-B14F-4D97-AF65-F5344CB8AC3E}">
        <p14:creationId xmlns:p14="http://schemas.microsoft.com/office/powerpoint/2010/main" val="2983539675"/>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ll APA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77E21-D551-5A51-F398-AE136DA01496}"/>
              </a:ext>
            </a:extLst>
          </p:cNvPr>
          <p:cNvSpPr>
            <a:spLocks noGrp="1"/>
          </p:cNvSpPr>
          <p:nvPr>
            <p:ph type="title"/>
          </p:nvPr>
        </p:nvSpPr>
        <p:spPr/>
        <p:txBody>
          <a:bodyPr/>
          <a:lstStyle/>
          <a:p>
            <a:r>
              <a:rPr lang="en-US" dirty="0"/>
              <a:t>Click to edit Master title style</a:t>
            </a:r>
          </a:p>
        </p:txBody>
      </p:sp>
      <p:sp>
        <p:nvSpPr>
          <p:cNvPr id="3" name="Slide Number Placeholder 2">
            <a:extLst>
              <a:ext uri="{FF2B5EF4-FFF2-40B4-BE49-F238E27FC236}">
                <a16:creationId xmlns:a16="http://schemas.microsoft.com/office/drawing/2014/main" id="{148E8F2B-6125-17CF-0605-BCED30836BF7}"/>
              </a:ext>
            </a:extLst>
          </p:cNvPr>
          <p:cNvSpPr>
            <a:spLocks noGrp="1"/>
          </p:cNvSpPr>
          <p:nvPr>
            <p:ph type="sldNum" sz="quarter" idx="10"/>
          </p:nvPr>
        </p:nvSpPr>
        <p:spPr/>
        <p:txBody>
          <a:bodyPr/>
          <a:lstStyle/>
          <a:p>
            <a:fld id="{F35CCB00-38B5-9543-8B3D-7DAFB5B0A7B3}" type="slidenum">
              <a:rPr lang="en-US" smtClean="0"/>
              <a:pPr/>
              <a:t>‹#›</a:t>
            </a:fld>
            <a:endParaRPr lang="en-US" dirty="0"/>
          </a:p>
        </p:txBody>
      </p:sp>
    </p:spTree>
    <p:extLst>
      <p:ext uri="{BB962C8B-B14F-4D97-AF65-F5344CB8AC3E}">
        <p14:creationId xmlns:p14="http://schemas.microsoft.com/office/powerpoint/2010/main" val="13430723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descr="brain.png"/>
          <p:cNvPicPr>
            <a:picLocks noChangeAspect="1"/>
          </p:cNvPicPr>
          <p:nvPr userDrawn="1"/>
        </p:nvPicPr>
        <p:blipFill rotWithShape="1">
          <a:blip r:embed="rId2">
            <a:extLst>
              <a:ext uri="{28A0092B-C50C-407E-A947-70E740481C1C}">
                <a14:useLocalDpi xmlns:a14="http://schemas.microsoft.com/office/drawing/2010/main" val="0"/>
              </a:ext>
            </a:extLst>
          </a:blip>
          <a:srcRect r="20014" b="25379"/>
          <a:stretch/>
        </p:blipFill>
        <p:spPr>
          <a:xfrm>
            <a:off x="5441800" y="921544"/>
            <a:ext cx="3702201" cy="4221956"/>
          </a:xfrm>
          <a:prstGeom prst="rect">
            <a:avLst/>
          </a:prstGeom>
        </p:spPr>
      </p:pic>
      <p:cxnSp>
        <p:nvCxnSpPr>
          <p:cNvPr id="8" name="Straight Connector 7"/>
          <p:cNvCxnSpPr/>
          <p:nvPr userDrawn="1"/>
        </p:nvCxnSpPr>
        <p:spPr>
          <a:xfrm>
            <a:off x="671284" y="2295414"/>
            <a:ext cx="0" cy="1861259"/>
          </a:xfrm>
          <a:prstGeom prst="line">
            <a:avLst/>
          </a:prstGeom>
          <a:ln>
            <a:solidFill>
              <a:srgbClr val="FFFFFF"/>
            </a:solidFill>
          </a:ln>
          <a:effectLst/>
        </p:spPr>
        <p:style>
          <a:lnRef idx="3">
            <a:schemeClr val="accent3"/>
          </a:lnRef>
          <a:fillRef idx="0">
            <a:schemeClr val="accent3"/>
          </a:fillRef>
          <a:effectRef idx="2">
            <a:schemeClr val="accent3"/>
          </a:effectRef>
          <a:fontRef idx="minor">
            <a:schemeClr val="tx1"/>
          </a:fontRef>
        </p:style>
      </p:cxnSp>
      <p:sp>
        <p:nvSpPr>
          <p:cNvPr id="18" name="Title 1"/>
          <p:cNvSpPr>
            <a:spLocks noGrp="1"/>
          </p:cNvSpPr>
          <p:nvPr>
            <p:ph type="title" hasCustomPrompt="1"/>
          </p:nvPr>
        </p:nvSpPr>
        <p:spPr>
          <a:xfrm>
            <a:off x="870854" y="2364427"/>
            <a:ext cx="5987146" cy="967790"/>
          </a:xfrm>
        </p:spPr>
        <p:txBody>
          <a:bodyPr>
            <a:noAutofit/>
          </a:bodyPr>
          <a:lstStyle>
            <a:lvl1pPr algn="l">
              <a:defRPr sz="3000" cap="all"/>
            </a:lvl1pPr>
          </a:lstStyle>
          <a:p>
            <a:r>
              <a:rPr lang="en-US" dirty="0"/>
              <a:t>PRESENTATION TITLE</a:t>
            </a:r>
            <a:br>
              <a:rPr lang="en-US" dirty="0"/>
            </a:br>
            <a:r>
              <a:rPr lang="en-US" dirty="0"/>
              <a:t>UP TO TWO LINES</a:t>
            </a:r>
          </a:p>
        </p:txBody>
      </p:sp>
      <p:sp>
        <p:nvSpPr>
          <p:cNvPr id="25" name="Subtitle 2"/>
          <p:cNvSpPr>
            <a:spLocks noGrp="1"/>
          </p:cNvSpPr>
          <p:nvPr>
            <p:ph type="subTitle" idx="1" hasCustomPrompt="1"/>
          </p:nvPr>
        </p:nvSpPr>
        <p:spPr>
          <a:xfrm>
            <a:off x="870856" y="3353049"/>
            <a:ext cx="5415645" cy="803624"/>
          </a:xfrm>
        </p:spPr>
        <p:txBody>
          <a:bodyPr>
            <a:normAutofit/>
          </a:bodyPr>
          <a:lstStyle>
            <a:lvl1pPr marL="0" indent="0" algn="l">
              <a:buNone/>
              <a:defRPr sz="1875" baseline="0">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Presentation subhead goes here, and can also be up to two lines long.</a:t>
            </a:r>
          </a:p>
        </p:txBody>
      </p:sp>
      <p:sp>
        <p:nvSpPr>
          <p:cNvPr id="13" name="Text Placeholder 2"/>
          <p:cNvSpPr>
            <a:spLocks noGrp="1"/>
          </p:cNvSpPr>
          <p:nvPr>
            <p:ph type="body" idx="10" hasCustomPrompt="1"/>
          </p:nvPr>
        </p:nvSpPr>
        <p:spPr>
          <a:xfrm>
            <a:off x="870855" y="4313982"/>
            <a:ext cx="7772400" cy="357079"/>
          </a:xfrm>
        </p:spPr>
        <p:txBody>
          <a:bodyPr anchor="t">
            <a:normAutofit/>
          </a:bodyPr>
          <a:lstStyle>
            <a:lvl1pPr marL="0" indent="0">
              <a:buNone/>
              <a:defRPr sz="105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Author: John Smith | April 30</a:t>
            </a:r>
            <a:r>
              <a:rPr lang="en-US"/>
              <a:t>, 2023</a:t>
            </a:r>
            <a:endParaRPr lang="en-US" dirty="0"/>
          </a:p>
        </p:txBody>
      </p:sp>
      <p:sp>
        <p:nvSpPr>
          <p:cNvPr id="7" name="TextBox 6"/>
          <p:cNvSpPr txBox="1"/>
          <p:nvPr userDrawn="1"/>
        </p:nvSpPr>
        <p:spPr>
          <a:xfrm>
            <a:off x="5121983" y="4644648"/>
            <a:ext cx="3992283" cy="207749"/>
          </a:xfrm>
          <a:prstGeom prst="rect">
            <a:avLst/>
          </a:prstGeom>
          <a:noFill/>
        </p:spPr>
        <p:txBody>
          <a:bodyPr wrap="square" rtlCol="0" anchor="ctr">
            <a:spAutoFit/>
          </a:bodyPr>
          <a:lstStyle/>
          <a:p>
            <a:pPr algn="r"/>
            <a:r>
              <a:rPr lang="en-US" sz="750" kern="1200" dirty="0">
                <a:solidFill>
                  <a:schemeClr val="tx1"/>
                </a:solidFill>
                <a:effectLst/>
                <a:latin typeface="+mn-lt"/>
                <a:ea typeface="+mn-ea"/>
                <a:cs typeface="+mn-cs"/>
              </a:rPr>
              <a:t>© 2024 American Psychiatric Association. All rights reserved. </a:t>
            </a:r>
          </a:p>
        </p:txBody>
      </p:sp>
      <p:pic>
        <p:nvPicPr>
          <p:cNvPr id="9" name="Picture 8"/>
          <p:cNvPicPr>
            <a:picLocks noChangeAspect="1"/>
          </p:cNvPicPr>
          <p:nvPr userDrawn="1"/>
        </p:nvPicPr>
        <p:blipFill>
          <a:blip r:embed="rId3"/>
          <a:srcRect/>
          <a:stretch/>
        </p:blipFill>
        <p:spPr>
          <a:xfrm>
            <a:off x="7369977" y="204528"/>
            <a:ext cx="1612448" cy="669575"/>
          </a:xfrm>
          <a:prstGeom prst="rect">
            <a:avLst/>
          </a:prstGeom>
        </p:spPr>
      </p:pic>
    </p:spTree>
    <p:extLst>
      <p:ext uri="{BB962C8B-B14F-4D97-AF65-F5344CB8AC3E}">
        <p14:creationId xmlns:p14="http://schemas.microsoft.com/office/powerpoint/2010/main" val="3235553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pic>
        <p:nvPicPr>
          <p:cNvPr id="2" name="Picture 1" descr="brain.png"/>
          <p:cNvPicPr>
            <a:picLocks noChangeAspect="1"/>
          </p:cNvPicPr>
          <p:nvPr userDrawn="1"/>
        </p:nvPicPr>
        <p:blipFill rotWithShape="1">
          <a:blip r:embed="rId2">
            <a:extLst>
              <a:ext uri="{28A0092B-C50C-407E-A947-70E740481C1C}">
                <a14:useLocalDpi xmlns:a14="http://schemas.microsoft.com/office/drawing/2010/main" val="0"/>
              </a:ext>
            </a:extLst>
          </a:blip>
          <a:srcRect l="12971" t="10187" b="27721"/>
          <a:stretch/>
        </p:blipFill>
        <p:spPr>
          <a:xfrm>
            <a:off x="2" y="0"/>
            <a:ext cx="5932448" cy="5143500"/>
          </a:xfrm>
          <a:prstGeom prst="rect">
            <a:avLst/>
          </a:prstGeom>
        </p:spPr>
      </p:pic>
      <p:sp>
        <p:nvSpPr>
          <p:cNvPr id="11" name="Rectangle 10"/>
          <p:cNvSpPr/>
          <p:nvPr userDrawn="1"/>
        </p:nvSpPr>
        <p:spPr>
          <a:xfrm>
            <a:off x="-71120" y="2511137"/>
            <a:ext cx="9144000" cy="1714500"/>
          </a:xfrm>
          <a:prstGeom prst="rect">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4" name="Title 1"/>
          <p:cNvSpPr>
            <a:spLocks noGrp="1"/>
          </p:cNvSpPr>
          <p:nvPr>
            <p:ph type="title" hasCustomPrompt="1"/>
          </p:nvPr>
        </p:nvSpPr>
        <p:spPr>
          <a:xfrm>
            <a:off x="870854" y="2511137"/>
            <a:ext cx="5987146" cy="1714500"/>
          </a:xfrm>
        </p:spPr>
        <p:txBody>
          <a:bodyPr>
            <a:normAutofit/>
          </a:bodyPr>
          <a:lstStyle>
            <a:lvl1pPr algn="l">
              <a:defRPr sz="3000" cap="all"/>
            </a:lvl1pPr>
          </a:lstStyle>
          <a:p>
            <a:r>
              <a:rPr lang="en-US" dirty="0"/>
              <a:t>SECTION TITLE</a:t>
            </a:r>
          </a:p>
        </p:txBody>
      </p:sp>
      <p:pic>
        <p:nvPicPr>
          <p:cNvPr id="6" name="Picture 5">
            <a:extLst>
              <a:ext uri="{FF2B5EF4-FFF2-40B4-BE49-F238E27FC236}">
                <a16:creationId xmlns:a16="http://schemas.microsoft.com/office/drawing/2014/main" id="{0C9EEB96-57E6-A94C-9CB1-7A807ACF17A9}"/>
              </a:ext>
            </a:extLst>
          </p:cNvPr>
          <p:cNvPicPr>
            <a:picLocks noChangeAspect="1"/>
          </p:cNvPicPr>
          <p:nvPr userDrawn="1"/>
        </p:nvPicPr>
        <p:blipFill>
          <a:blip r:embed="rId3"/>
          <a:srcRect/>
          <a:stretch/>
        </p:blipFill>
        <p:spPr>
          <a:xfrm>
            <a:off x="7369977" y="204528"/>
            <a:ext cx="1612448" cy="669575"/>
          </a:xfrm>
          <a:prstGeom prst="rect">
            <a:avLst/>
          </a:prstGeom>
        </p:spPr>
      </p:pic>
    </p:spTree>
    <p:extLst>
      <p:ext uri="{BB962C8B-B14F-4D97-AF65-F5344CB8AC3E}">
        <p14:creationId xmlns:p14="http://schemas.microsoft.com/office/powerpoint/2010/main" val="36672466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HITE BKG">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a:off x="0" y="4611332"/>
            <a:ext cx="9144000" cy="289604"/>
          </a:xfrm>
          <a:prstGeom prst="rect">
            <a:avLst/>
          </a:prstGeom>
          <a:solidFill>
            <a:srgbClr val="003399"/>
          </a:solidFill>
          <a:ln>
            <a:noFill/>
          </a:ln>
          <a:effectLst/>
        </p:spPr>
        <p:style>
          <a:lnRef idx="3">
            <a:schemeClr val="lt1"/>
          </a:lnRef>
          <a:fillRef idx="1">
            <a:schemeClr val="accent6"/>
          </a:fillRef>
          <a:effectRef idx="1">
            <a:schemeClr val="accent6"/>
          </a:effectRef>
          <a:fontRef idx="minor">
            <a:schemeClr val="lt1"/>
          </a:fontRef>
        </p:style>
        <p:txBody>
          <a:bodyPr rtlCol="0" anchor="b"/>
          <a:lstStyle/>
          <a:p>
            <a:pPr algn="ctr"/>
            <a:endParaRPr lang="en-US" sz="1350"/>
          </a:p>
        </p:txBody>
      </p:sp>
      <p:pic>
        <p:nvPicPr>
          <p:cNvPr id="18" name="Picture 17"/>
          <p:cNvPicPr>
            <a:picLocks noChangeAspect="1"/>
          </p:cNvPicPr>
          <p:nvPr userDrawn="1"/>
        </p:nvPicPr>
        <p:blipFill>
          <a:blip r:embed="rId2"/>
          <a:srcRect/>
          <a:stretch/>
        </p:blipFill>
        <p:spPr>
          <a:xfrm>
            <a:off x="7414571" y="208036"/>
            <a:ext cx="1580482" cy="503196"/>
          </a:xfrm>
          <a:prstGeom prst="rect">
            <a:avLst/>
          </a:prstGeom>
        </p:spPr>
      </p:pic>
      <p:cxnSp>
        <p:nvCxnSpPr>
          <p:cNvPr id="19" name="Straight Connector 18"/>
          <p:cNvCxnSpPr/>
          <p:nvPr userDrawn="1"/>
        </p:nvCxnSpPr>
        <p:spPr>
          <a:xfrm>
            <a:off x="0" y="762187"/>
            <a:ext cx="6517502" cy="0"/>
          </a:xfrm>
          <a:prstGeom prst="line">
            <a:avLst/>
          </a:prstGeom>
          <a:ln>
            <a:solidFill>
              <a:srgbClr val="003399"/>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userDrawn="1"/>
        </p:nvSpPr>
        <p:spPr>
          <a:xfrm>
            <a:off x="5148676" y="4652961"/>
            <a:ext cx="3992283" cy="207749"/>
          </a:xfrm>
          <a:prstGeom prst="rect">
            <a:avLst/>
          </a:prstGeom>
          <a:noFill/>
        </p:spPr>
        <p:txBody>
          <a:bodyPr wrap="square" rtlCol="0" anchor="ctr">
            <a:spAutoFit/>
          </a:bodyPr>
          <a:lstStyle/>
          <a:p>
            <a:pPr algn="r"/>
            <a:r>
              <a:rPr lang="en-US" sz="750" kern="1200" dirty="0">
                <a:solidFill>
                  <a:schemeClr val="bg1"/>
                </a:solidFill>
                <a:effectLst/>
                <a:latin typeface="+mn-lt"/>
                <a:ea typeface="+mn-ea"/>
                <a:cs typeface="+mn-cs"/>
              </a:rPr>
              <a:t>© 2024 American Psychiatric Association. All rights reserved. </a:t>
            </a:r>
          </a:p>
        </p:txBody>
      </p:sp>
      <p:sp>
        <p:nvSpPr>
          <p:cNvPr id="23" name="Title 1"/>
          <p:cNvSpPr>
            <a:spLocks noGrp="1"/>
          </p:cNvSpPr>
          <p:nvPr>
            <p:ph type="title" hasCustomPrompt="1"/>
          </p:nvPr>
        </p:nvSpPr>
        <p:spPr>
          <a:xfrm>
            <a:off x="457200" y="230841"/>
            <a:ext cx="6060302" cy="439906"/>
          </a:xfrm>
        </p:spPr>
        <p:txBody>
          <a:bodyPr>
            <a:normAutofit/>
          </a:bodyPr>
          <a:lstStyle>
            <a:lvl1pPr algn="l">
              <a:defRPr sz="1800" cap="all">
                <a:solidFill>
                  <a:srgbClr val="003399"/>
                </a:solidFill>
              </a:defRPr>
            </a:lvl1pPr>
          </a:lstStyle>
          <a:p>
            <a:r>
              <a:rPr lang="en-US" dirty="0"/>
              <a:t>SECTION TITLE</a:t>
            </a:r>
          </a:p>
        </p:txBody>
      </p:sp>
      <p:sp>
        <p:nvSpPr>
          <p:cNvPr id="28" name="Content Placeholder 25"/>
          <p:cNvSpPr>
            <a:spLocks noGrp="1"/>
          </p:cNvSpPr>
          <p:nvPr>
            <p:ph sz="quarter" idx="13"/>
          </p:nvPr>
        </p:nvSpPr>
        <p:spPr>
          <a:xfrm>
            <a:off x="457200" y="1021080"/>
            <a:ext cx="7815262" cy="342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p:cNvSpPr txBox="1">
            <a:spLocks/>
          </p:cNvSpPr>
          <p:nvPr userDrawn="1"/>
        </p:nvSpPr>
        <p:spPr>
          <a:xfrm>
            <a:off x="457200" y="4611852"/>
            <a:ext cx="2133600" cy="273844"/>
          </a:xfrm>
          <a:prstGeom prst="rect">
            <a:avLst/>
          </a:prstGeom>
        </p:spPr>
        <p:txBody>
          <a:bodyPr vert="horz" lIns="68580" tIns="34290" rIns="68580" bIns="34290" rtlCol="0" anchor="ctr"/>
          <a:lstStyle>
            <a:defPPr>
              <a:defRPr lang="en-US"/>
            </a:defPPr>
            <a:lvl1pPr marL="0" algn="l"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35CCB00-38B5-9543-8B3D-7DAFB5B0A7B3}" type="slidenum">
              <a:rPr lang="en-US" sz="750" smtClean="0">
                <a:solidFill>
                  <a:schemeClr val="bg1"/>
                </a:solidFill>
              </a:rPr>
              <a:pPr/>
              <a:t>‹#›</a:t>
            </a:fld>
            <a:endParaRPr lang="en-US" sz="750" dirty="0">
              <a:solidFill>
                <a:schemeClr val="bg1"/>
              </a:solidFill>
            </a:endParaRPr>
          </a:p>
        </p:txBody>
      </p:sp>
    </p:spTree>
    <p:extLst>
      <p:ext uri="{BB962C8B-B14F-4D97-AF65-F5344CB8AC3E}">
        <p14:creationId xmlns:p14="http://schemas.microsoft.com/office/powerpoint/2010/main" val="2125327885"/>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theme" Target="../theme/theme2.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457200" y="4610382"/>
            <a:ext cx="2133600" cy="273844"/>
          </a:xfrm>
          <a:prstGeom prst="rect">
            <a:avLst/>
          </a:prstGeom>
        </p:spPr>
        <p:txBody>
          <a:bodyPr vert="horz" lIns="91440" tIns="45720" rIns="91440" bIns="45720" rtlCol="0" anchor="ctr"/>
          <a:lstStyle>
            <a:lvl1pPr algn="l">
              <a:defRPr sz="750">
                <a:solidFill>
                  <a:schemeClr val="tx1">
                    <a:tint val="75000"/>
                  </a:schemeClr>
                </a:solidFill>
              </a:defRPr>
            </a:lvl1pPr>
          </a:lstStyle>
          <a:p>
            <a:fld id="{F35CCB00-38B5-9543-8B3D-7DAFB5B0A7B3}" type="slidenum">
              <a:rPr lang="en-US" smtClean="0"/>
              <a:pPr/>
              <a:t>‹#›</a:t>
            </a:fld>
            <a:endParaRPr lang="en-US" dirty="0"/>
          </a:p>
        </p:txBody>
      </p:sp>
    </p:spTree>
    <p:extLst>
      <p:ext uri="{BB962C8B-B14F-4D97-AF65-F5344CB8AC3E}">
        <p14:creationId xmlns:p14="http://schemas.microsoft.com/office/powerpoint/2010/main" val="2132548080"/>
      </p:ext>
    </p:extLst>
  </p:cSld>
  <p:clrMap bg1="dk1" tx1="lt1" bg2="dk2" tx2="lt2" accent1="accent1" accent2="accent2" accent3="accent3" accent4="accent4" accent5="accent5" accent6="accent6" hlink="hlink" folHlink="folHlink"/>
  <p:sldLayoutIdLst>
    <p:sldLayoutId id="2147483649" r:id="rId1"/>
    <p:sldLayoutId id="2147483651" r:id="rId2"/>
    <p:sldLayoutId id="2147483654" r:id="rId3"/>
    <p:sldLayoutId id="2147483655" r:id="rId4"/>
    <p:sldLayoutId id="2147483657" r:id="rId5"/>
    <p:sldLayoutId id="2147483656" r:id="rId6"/>
  </p:sldLayoutIdLst>
  <p:hf hdr="0" ftr="0" dt="0"/>
  <p:txStyles>
    <p:titleStyle>
      <a:lvl1pPr algn="l" defTabSz="342900" rtl="0" eaLnBrk="1" latinLnBrk="0" hangingPunct="1">
        <a:spcBef>
          <a:spcPct val="0"/>
        </a:spcBef>
        <a:buNone/>
        <a:defRPr sz="18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15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12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2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9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9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457200" y="4610382"/>
            <a:ext cx="2133600" cy="273844"/>
          </a:xfrm>
          <a:prstGeom prst="rect">
            <a:avLst/>
          </a:prstGeom>
        </p:spPr>
        <p:txBody>
          <a:bodyPr vert="horz" lIns="91440" tIns="45720" rIns="91440" bIns="45720" rtlCol="0" anchor="ctr"/>
          <a:lstStyle>
            <a:lvl1pPr algn="l">
              <a:defRPr sz="750">
                <a:solidFill>
                  <a:schemeClr val="tx1">
                    <a:tint val="75000"/>
                  </a:schemeClr>
                </a:solidFill>
              </a:defRPr>
            </a:lvl1pPr>
          </a:lstStyle>
          <a:p>
            <a:fld id="{F35CCB00-38B5-9543-8B3D-7DAFB5B0A7B3}" type="slidenum">
              <a:rPr lang="en-US" smtClean="0"/>
              <a:pPr/>
              <a:t>‹#›</a:t>
            </a:fld>
            <a:endParaRPr lang="en-US" dirty="0"/>
          </a:p>
        </p:txBody>
      </p:sp>
    </p:spTree>
    <p:extLst>
      <p:ext uri="{BB962C8B-B14F-4D97-AF65-F5344CB8AC3E}">
        <p14:creationId xmlns:p14="http://schemas.microsoft.com/office/powerpoint/2010/main" val="2754139863"/>
      </p:ext>
    </p:extLst>
  </p:cSld>
  <p:clrMap bg1="dk1" tx1="lt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Lst>
  <p:hf hdr="0" ftr="0" dt="0"/>
  <p:txStyles>
    <p:titleStyle>
      <a:lvl1pPr algn="l" defTabSz="342900" rtl="0" eaLnBrk="1" latinLnBrk="0" hangingPunct="1">
        <a:spcBef>
          <a:spcPct val="0"/>
        </a:spcBef>
        <a:buNone/>
        <a:defRPr sz="18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15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12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2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9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9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sv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3.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3.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3.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3.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3.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3.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3.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4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sv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3.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3.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3.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3.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3.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3.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3.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3.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3.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3.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3.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hyperlink" Target="https://www.psychiatryonline.org/doi/book/10.1176/appi.books.9780890428023"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9.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8C7DBD7-E4B7-FC03-38D2-6782CC4CFDE3}"/>
              </a:ext>
            </a:extLst>
          </p:cNvPr>
          <p:cNvSpPr>
            <a:spLocks noGrp="1"/>
          </p:cNvSpPr>
          <p:nvPr>
            <p:ph type="title"/>
          </p:nvPr>
        </p:nvSpPr>
        <p:spPr/>
        <p:txBody>
          <a:bodyPr/>
          <a:lstStyle/>
          <a:p>
            <a:r>
              <a:rPr lang="en-US" dirty="0"/>
              <a:t>American Psychiatric Association practice guideline for the prevention  and treatment of delirium</a:t>
            </a:r>
            <a:br>
              <a:rPr lang="en-US" dirty="0"/>
            </a:br>
            <a:r>
              <a:rPr lang="en-US" dirty="0"/>
              <a:t>Second edition</a:t>
            </a:r>
          </a:p>
        </p:txBody>
      </p:sp>
      <p:sp>
        <p:nvSpPr>
          <p:cNvPr id="8" name="Text Placeholder 7">
            <a:extLst>
              <a:ext uri="{FF2B5EF4-FFF2-40B4-BE49-F238E27FC236}">
                <a16:creationId xmlns:a16="http://schemas.microsoft.com/office/drawing/2014/main" id="{F3964722-9545-9A40-EA76-9C311C6867E3}"/>
              </a:ext>
            </a:extLst>
          </p:cNvPr>
          <p:cNvSpPr>
            <a:spLocks noGrp="1"/>
          </p:cNvSpPr>
          <p:nvPr>
            <p:ph type="body" idx="10"/>
          </p:nvPr>
        </p:nvSpPr>
        <p:spPr/>
        <p:txBody>
          <a:bodyPr/>
          <a:lstStyle/>
          <a:p>
            <a:endParaRPr lang="en-US" dirty="0"/>
          </a:p>
        </p:txBody>
      </p:sp>
    </p:spTree>
    <p:extLst>
      <p:ext uri="{BB962C8B-B14F-4D97-AF65-F5344CB8AC3E}">
        <p14:creationId xmlns:p14="http://schemas.microsoft.com/office/powerpoint/2010/main" val="16864290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6CBA7-EE3B-6E5F-CDAD-1E27676E2D35}"/>
              </a:ext>
            </a:extLst>
          </p:cNvPr>
          <p:cNvSpPr>
            <a:spLocks noGrp="1"/>
          </p:cNvSpPr>
          <p:nvPr>
            <p:ph type="title"/>
          </p:nvPr>
        </p:nvSpPr>
        <p:spPr/>
        <p:txBody>
          <a:bodyPr/>
          <a:lstStyle/>
          <a:p>
            <a:r>
              <a:rPr lang="en-US" dirty="0"/>
              <a:t>Need for delirium screening</a:t>
            </a:r>
          </a:p>
        </p:txBody>
      </p:sp>
      <p:sp>
        <p:nvSpPr>
          <p:cNvPr id="3" name="Content Placeholder 2">
            <a:extLst>
              <a:ext uri="{FF2B5EF4-FFF2-40B4-BE49-F238E27FC236}">
                <a16:creationId xmlns:a16="http://schemas.microsoft.com/office/drawing/2014/main" id="{5DB3DACA-08BC-E9AF-BF48-693A2D9D400E}"/>
              </a:ext>
            </a:extLst>
          </p:cNvPr>
          <p:cNvSpPr>
            <a:spLocks noGrp="1"/>
          </p:cNvSpPr>
          <p:nvPr>
            <p:ph sz="quarter" idx="13"/>
          </p:nvPr>
        </p:nvSpPr>
        <p:spPr>
          <a:xfrm>
            <a:off x="457200" y="1021080"/>
            <a:ext cx="8074550" cy="3428999"/>
          </a:xfrm>
        </p:spPr>
        <p:txBody>
          <a:bodyPr>
            <a:normAutofit/>
          </a:bodyPr>
          <a:lstStyle/>
          <a:p>
            <a:pPr marL="0" lvl="0" indent="0" algn="ctr">
              <a:buNone/>
            </a:pPr>
            <a:r>
              <a:rPr lang="en-US" sz="2000" b="1" dirty="0"/>
              <a:t>Delirium, particularly hypoactive delirium and in acute hospital settings, is often unrecognized</a:t>
            </a:r>
          </a:p>
          <a:p>
            <a:pPr marL="0" lvl="0" indent="0" algn="ctr">
              <a:buNone/>
            </a:pPr>
            <a:endParaRPr lang="en-US" sz="1600" b="1" dirty="0"/>
          </a:p>
          <a:p>
            <a:pPr marL="0" lvl="0" indent="0" algn="ctr">
              <a:buNone/>
            </a:pPr>
            <a:r>
              <a:rPr lang="en-US" sz="1800" dirty="0"/>
              <a:t>Research suggests that even highly trained health care professionals may be prone to overlooking delirium in the absence of validated screening tools.</a:t>
            </a:r>
          </a:p>
        </p:txBody>
      </p:sp>
      <p:pic>
        <p:nvPicPr>
          <p:cNvPr id="4" name="Picture 3" descr="Person using iPad">
            <a:extLst>
              <a:ext uri="{FF2B5EF4-FFF2-40B4-BE49-F238E27FC236}">
                <a16:creationId xmlns:a16="http://schemas.microsoft.com/office/drawing/2014/main" id="{533FE83B-6E16-9C93-CF0A-B46B2E648633}"/>
              </a:ext>
            </a:extLst>
          </p:cNvPr>
          <p:cNvPicPr>
            <a:picLocks noChangeAspect="1"/>
          </p:cNvPicPr>
          <p:nvPr/>
        </p:nvPicPr>
        <p:blipFill>
          <a:blip r:embed="rId2"/>
          <a:stretch>
            <a:fillRect/>
          </a:stretch>
        </p:blipFill>
        <p:spPr>
          <a:xfrm>
            <a:off x="3356132" y="2735579"/>
            <a:ext cx="2276685" cy="1645858"/>
          </a:xfrm>
          <a:prstGeom prst="rect">
            <a:avLst/>
          </a:prstGeom>
          <a:effectLst>
            <a:softEdge rad="127000"/>
          </a:effectLst>
        </p:spPr>
      </p:pic>
    </p:spTree>
    <p:extLst>
      <p:ext uri="{BB962C8B-B14F-4D97-AF65-F5344CB8AC3E}">
        <p14:creationId xmlns:p14="http://schemas.microsoft.com/office/powerpoint/2010/main" val="37743220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15248-E39D-18EE-0308-7DF480C4BFEC}"/>
              </a:ext>
            </a:extLst>
          </p:cNvPr>
          <p:cNvSpPr>
            <a:spLocks noGrp="1"/>
          </p:cNvSpPr>
          <p:nvPr>
            <p:ph type="title"/>
          </p:nvPr>
        </p:nvSpPr>
        <p:spPr/>
        <p:txBody>
          <a:bodyPr/>
          <a:lstStyle/>
          <a:p>
            <a:r>
              <a:rPr lang="en-US" dirty="0"/>
              <a:t>Delirium Screening Tools</a:t>
            </a:r>
          </a:p>
        </p:txBody>
      </p:sp>
      <p:graphicFrame>
        <p:nvGraphicFramePr>
          <p:cNvPr id="4" name="Content Placeholder 3">
            <a:extLst>
              <a:ext uri="{FF2B5EF4-FFF2-40B4-BE49-F238E27FC236}">
                <a16:creationId xmlns:a16="http://schemas.microsoft.com/office/drawing/2014/main" id="{7501D81A-66AB-452A-2FE6-D1FF5AAB8A5E}"/>
              </a:ext>
            </a:extLst>
          </p:cNvPr>
          <p:cNvGraphicFramePr>
            <a:graphicFrameLocks noGrp="1"/>
          </p:cNvGraphicFramePr>
          <p:nvPr>
            <p:ph sz="quarter" idx="13"/>
            <p:extLst>
              <p:ext uri="{D42A27DB-BD31-4B8C-83A1-F6EECF244321}">
                <p14:modId xmlns:p14="http://schemas.microsoft.com/office/powerpoint/2010/main" val="2850190623"/>
              </p:ext>
            </p:extLst>
          </p:nvPr>
        </p:nvGraphicFramePr>
        <p:xfrm>
          <a:off x="407096" y="828213"/>
          <a:ext cx="8329808" cy="3342802"/>
        </p:xfrm>
        <a:graphic>
          <a:graphicData uri="http://schemas.openxmlformats.org/drawingml/2006/table">
            <a:tbl>
              <a:tblPr firstRow="1" bandRow="1">
                <a:tableStyleId>{5C22544A-7EE6-4342-B048-85BDC9FD1C3A}</a:tableStyleId>
              </a:tblPr>
              <a:tblGrid>
                <a:gridCol w="1260837">
                  <a:extLst>
                    <a:ext uri="{9D8B030D-6E8A-4147-A177-3AD203B41FA5}">
                      <a16:colId xmlns:a16="http://schemas.microsoft.com/office/drawing/2014/main" val="4066125972"/>
                    </a:ext>
                  </a:extLst>
                </a:gridCol>
                <a:gridCol w="560917">
                  <a:extLst>
                    <a:ext uri="{9D8B030D-6E8A-4147-A177-3AD203B41FA5}">
                      <a16:colId xmlns:a16="http://schemas.microsoft.com/office/drawing/2014/main" val="503061239"/>
                    </a:ext>
                  </a:extLst>
                </a:gridCol>
                <a:gridCol w="858816">
                  <a:extLst>
                    <a:ext uri="{9D8B030D-6E8A-4147-A177-3AD203B41FA5}">
                      <a16:colId xmlns:a16="http://schemas.microsoft.com/office/drawing/2014/main" val="1104312540"/>
                    </a:ext>
                  </a:extLst>
                </a:gridCol>
                <a:gridCol w="1114816">
                  <a:extLst>
                    <a:ext uri="{9D8B030D-6E8A-4147-A177-3AD203B41FA5}">
                      <a16:colId xmlns:a16="http://schemas.microsoft.com/office/drawing/2014/main" val="74369811"/>
                    </a:ext>
                  </a:extLst>
                </a:gridCol>
                <a:gridCol w="1410744">
                  <a:extLst>
                    <a:ext uri="{9D8B030D-6E8A-4147-A177-3AD203B41FA5}">
                      <a16:colId xmlns:a16="http://schemas.microsoft.com/office/drawing/2014/main" val="2796057256"/>
                    </a:ext>
                  </a:extLst>
                </a:gridCol>
                <a:gridCol w="1132040">
                  <a:extLst>
                    <a:ext uri="{9D8B030D-6E8A-4147-A177-3AD203B41FA5}">
                      <a16:colId xmlns:a16="http://schemas.microsoft.com/office/drawing/2014/main" val="4010608767"/>
                    </a:ext>
                  </a:extLst>
                </a:gridCol>
                <a:gridCol w="1189972">
                  <a:extLst>
                    <a:ext uri="{9D8B030D-6E8A-4147-A177-3AD203B41FA5}">
                      <a16:colId xmlns:a16="http://schemas.microsoft.com/office/drawing/2014/main" val="1633252954"/>
                    </a:ext>
                  </a:extLst>
                </a:gridCol>
                <a:gridCol w="801666">
                  <a:extLst>
                    <a:ext uri="{9D8B030D-6E8A-4147-A177-3AD203B41FA5}">
                      <a16:colId xmlns:a16="http://schemas.microsoft.com/office/drawing/2014/main" val="2202094303"/>
                    </a:ext>
                  </a:extLst>
                </a:gridCol>
              </a:tblGrid>
              <a:tr h="508162">
                <a:tc>
                  <a:txBody>
                    <a:bodyPr/>
                    <a:lstStyle/>
                    <a:p>
                      <a:pPr marL="0" marR="0" algn="ctr">
                        <a:lnSpc>
                          <a:spcPct val="115000"/>
                        </a:lnSpc>
                        <a:spcBef>
                          <a:spcPts val="0"/>
                        </a:spcBef>
                        <a:spcAft>
                          <a:spcPts val="0"/>
                        </a:spcAft>
                      </a:pPr>
                      <a:r>
                        <a:rPr lang="en-US" sz="1200" dirty="0">
                          <a:effectLst/>
                        </a:rPr>
                        <a:t>Assessment tool</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200" dirty="0">
                          <a:effectLst/>
                        </a:rPr>
                        <a:t>Items</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200" dirty="0">
                          <a:effectLst/>
                        </a:rPr>
                        <a:t>Estimated time (min)</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200" dirty="0">
                          <a:effectLst/>
                        </a:rPr>
                        <a:t>Multiple languages</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200" dirty="0">
                          <a:effectLst/>
                        </a:rPr>
                        <a:t>Use</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200" dirty="0">
                          <a:effectLst/>
                        </a:rPr>
                        <a:t>Training needed</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200" dirty="0">
                          <a:effectLst/>
                        </a:rPr>
                        <a:t>Non-verbal pts</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200" dirty="0">
                          <a:effectLst/>
                        </a:rPr>
                        <a:t>Free **</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7786007"/>
                  </a:ext>
                </a:extLst>
              </a:tr>
              <a:tr h="274320">
                <a:tc>
                  <a:txBody>
                    <a:bodyPr/>
                    <a:lstStyle/>
                    <a:p>
                      <a:pPr marL="0" marR="0">
                        <a:lnSpc>
                          <a:spcPct val="100000"/>
                        </a:lnSpc>
                        <a:spcBef>
                          <a:spcPts val="0"/>
                        </a:spcBef>
                        <a:spcAft>
                          <a:spcPts val="0"/>
                        </a:spcAft>
                      </a:pPr>
                      <a:r>
                        <a:rPr lang="en-US" sz="1200" b="1" dirty="0">
                          <a:effectLst/>
                        </a:rPr>
                        <a:t>4AT</a:t>
                      </a:r>
                      <a:endParaRPr lang="en-US" sz="1200" b="1"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1200">
                          <a:effectLst/>
                        </a:rPr>
                        <a:t>4</a:t>
                      </a:r>
                      <a:endParaRPr lang="en-US" sz="12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1200">
                          <a:effectLst/>
                        </a:rPr>
                        <a:t>2</a:t>
                      </a:r>
                      <a:endParaRPr lang="en-US" sz="12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1200" dirty="0">
                          <a:effectLst/>
                        </a:rPr>
                        <a:t>Y</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1200" dirty="0">
                          <a:effectLst/>
                        </a:rPr>
                        <a:t>Screen </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1200">
                          <a:effectLst/>
                        </a:rPr>
                        <a:t>N</a:t>
                      </a:r>
                      <a:endParaRPr lang="en-US" sz="12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1200">
                          <a:effectLst/>
                        </a:rPr>
                        <a:t>Y</a:t>
                      </a:r>
                      <a:endParaRPr lang="en-US" sz="12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1200">
                          <a:effectLst/>
                        </a:rPr>
                        <a:t>Y</a:t>
                      </a:r>
                      <a:endParaRPr lang="en-US" sz="12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23936865"/>
                  </a:ext>
                </a:extLst>
              </a:tr>
              <a:tr h="274320">
                <a:tc>
                  <a:txBody>
                    <a:bodyPr/>
                    <a:lstStyle/>
                    <a:p>
                      <a:pPr marL="0" marR="0">
                        <a:lnSpc>
                          <a:spcPct val="100000"/>
                        </a:lnSpc>
                        <a:spcBef>
                          <a:spcPts val="0"/>
                        </a:spcBef>
                        <a:spcAft>
                          <a:spcPts val="0"/>
                        </a:spcAft>
                      </a:pPr>
                      <a:r>
                        <a:rPr lang="en-US" sz="1200" b="1" dirty="0">
                          <a:effectLst/>
                        </a:rPr>
                        <a:t>CAM Long-form</a:t>
                      </a:r>
                      <a:endParaRPr lang="en-US" sz="1200" b="1"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1200" dirty="0">
                          <a:effectLst/>
                        </a:rPr>
                        <a:t>9</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1200">
                          <a:effectLst/>
                        </a:rPr>
                        <a:t>10–15</a:t>
                      </a:r>
                      <a:endParaRPr lang="en-US" sz="12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1200" dirty="0">
                          <a:effectLst/>
                        </a:rPr>
                        <a:t>Y</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1200" dirty="0">
                          <a:effectLst/>
                        </a:rPr>
                        <a:t>Screen; Dx</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1200" dirty="0">
                          <a:effectLst/>
                        </a:rPr>
                        <a:t>Y</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1200">
                          <a:effectLst/>
                        </a:rPr>
                        <a:t>N</a:t>
                      </a:r>
                      <a:endParaRPr lang="en-US" sz="12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1200" dirty="0">
                          <a:effectLst/>
                        </a:rPr>
                        <a:t>Y</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54986652"/>
                  </a:ext>
                </a:extLst>
              </a:tr>
              <a:tr h="274320">
                <a:tc>
                  <a:txBody>
                    <a:bodyPr/>
                    <a:lstStyle/>
                    <a:p>
                      <a:pPr marL="0" marR="0">
                        <a:lnSpc>
                          <a:spcPct val="100000"/>
                        </a:lnSpc>
                        <a:spcBef>
                          <a:spcPts val="0"/>
                        </a:spcBef>
                        <a:spcAft>
                          <a:spcPts val="0"/>
                        </a:spcAft>
                      </a:pPr>
                      <a:r>
                        <a:rPr lang="en-US" sz="1200" b="1" dirty="0">
                          <a:effectLst/>
                        </a:rPr>
                        <a:t>CAM Short form</a:t>
                      </a:r>
                      <a:endParaRPr lang="en-US" sz="1200" b="1"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1200" dirty="0">
                          <a:effectLst/>
                        </a:rPr>
                        <a:t>9</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1200" dirty="0">
                          <a:effectLst/>
                        </a:rPr>
                        <a:t>3–5 </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1200" dirty="0">
                          <a:effectLst/>
                        </a:rPr>
                        <a:t>Y</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1200" dirty="0">
                          <a:effectLst/>
                        </a:rPr>
                        <a:t>Screen</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1200" dirty="0">
                          <a:effectLst/>
                        </a:rPr>
                        <a:t>Y</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1200" dirty="0">
                          <a:effectLst/>
                        </a:rPr>
                        <a:t>N</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1200" dirty="0">
                          <a:effectLst/>
                        </a:rPr>
                        <a:t>Y</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0507410"/>
                  </a:ext>
                </a:extLst>
              </a:tr>
              <a:tr h="274320">
                <a:tc>
                  <a:txBody>
                    <a:bodyPr/>
                    <a:lstStyle/>
                    <a:p>
                      <a:pPr marL="0" marR="0">
                        <a:lnSpc>
                          <a:spcPct val="100000"/>
                        </a:lnSpc>
                        <a:spcBef>
                          <a:spcPts val="0"/>
                        </a:spcBef>
                        <a:spcAft>
                          <a:spcPts val="0"/>
                        </a:spcAft>
                      </a:pPr>
                      <a:r>
                        <a:rPr lang="en-US" sz="1200" b="1" dirty="0">
                          <a:effectLst/>
                        </a:rPr>
                        <a:t>CAM-ICU</a:t>
                      </a:r>
                      <a:endParaRPr lang="en-US" sz="1200" b="1"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1200" dirty="0">
                          <a:effectLst/>
                        </a:rPr>
                        <a:t>9</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1200">
                          <a:effectLst/>
                        </a:rPr>
                        <a:t>&lt;5</a:t>
                      </a:r>
                      <a:endParaRPr lang="en-US" sz="12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1200" dirty="0">
                          <a:effectLst/>
                        </a:rPr>
                        <a:t>Y</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200" dirty="0">
                          <a:effectLst/>
                        </a:rPr>
                        <a:t>Screen; Dx</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1200" dirty="0">
                          <a:effectLst/>
                        </a:rPr>
                        <a:t>N</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1200" dirty="0">
                          <a:effectLst/>
                        </a:rPr>
                        <a:t>Y</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1200" dirty="0">
                          <a:effectLst/>
                        </a:rPr>
                        <a:t>Y</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05551410"/>
                  </a:ext>
                </a:extLst>
              </a:tr>
              <a:tr h="274320">
                <a:tc>
                  <a:txBody>
                    <a:bodyPr/>
                    <a:lstStyle/>
                    <a:p>
                      <a:pPr marL="0" marR="0">
                        <a:lnSpc>
                          <a:spcPct val="100000"/>
                        </a:lnSpc>
                        <a:spcBef>
                          <a:spcPts val="0"/>
                        </a:spcBef>
                        <a:spcAft>
                          <a:spcPts val="0"/>
                        </a:spcAft>
                      </a:pPr>
                      <a:r>
                        <a:rPr lang="en-US" sz="1200" b="1" dirty="0">
                          <a:effectLst/>
                        </a:rPr>
                        <a:t>3D-CAM</a:t>
                      </a:r>
                      <a:endParaRPr lang="en-US" sz="1200" b="1"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1200">
                          <a:effectLst/>
                        </a:rPr>
                        <a:t>20</a:t>
                      </a:r>
                      <a:endParaRPr lang="en-US" sz="12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1200">
                          <a:effectLst/>
                        </a:rPr>
                        <a:t>2–5</a:t>
                      </a:r>
                      <a:endParaRPr lang="en-US" sz="12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1200" dirty="0">
                          <a:effectLst/>
                        </a:rPr>
                        <a:t>Y</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1200" dirty="0">
                          <a:effectLst/>
                        </a:rPr>
                        <a:t>Dx, Severity </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1200" dirty="0">
                          <a:effectLst/>
                        </a:rPr>
                        <a:t>N</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1200" dirty="0">
                          <a:effectLst/>
                        </a:rPr>
                        <a:t>N</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1200" dirty="0">
                          <a:effectLst/>
                        </a:rPr>
                        <a:t>Y</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64287110"/>
                  </a:ext>
                </a:extLst>
              </a:tr>
              <a:tr h="274320">
                <a:tc>
                  <a:txBody>
                    <a:bodyPr/>
                    <a:lstStyle/>
                    <a:p>
                      <a:pPr marL="0" marR="0">
                        <a:lnSpc>
                          <a:spcPct val="100000"/>
                        </a:lnSpc>
                        <a:spcBef>
                          <a:spcPts val="0"/>
                        </a:spcBef>
                        <a:spcAft>
                          <a:spcPts val="0"/>
                        </a:spcAft>
                      </a:pPr>
                      <a:r>
                        <a:rPr lang="en-US" sz="1200" b="1" dirty="0">
                          <a:effectLst/>
                        </a:rPr>
                        <a:t>DRS-R-98</a:t>
                      </a:r>
                      <a:endParaRPr lang="en-US" sz="1200" b="1"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1200" dirty="0">
                          <a:effectLst/>
                        </a:rPr>
                        <a:t>16</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1200" dirty="0">
                          <a:effectLst/>
                        </a:rPr>
                        <a:t>20–30* </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1200" dirty="0">
                          <a:effectLst/>
                        </a:rPr>
                        <a:t>Y</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1200" dirty="0">
                          <a:effectLst/>
                        </a:rPr>
                        <a:t>Screen, Dx, severity</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1200" dirty="0">
                          <a:effectLst/>
                        </a:rPr>
                        <a:t>Y</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1200" dirty="0">
                          <a:effectLst/>
                        </a:rPr>
                        <a:t>N</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1200" dirty="0">
                          <a:effectLst/>
                          <a:latin typeface="Aptos" panose="020B0004020202020204" pitchFamily="34" charset="0"/>
                          <a:ea typeface="Aptos" panose="020B0004020202020204" pitchFamily="34" charset="0"/>
                          <a:cs typeface="Times New Roman" panose="02020603050405020304" pitchFamily="18" charset="0"/>
                        </a:rPr>
                        <a:t>Y</a:t>
                      </a:r>
                    </a:p>
                  </a:txBody>
                  <a:tcPr marL="68580" marR="68580" marT="0" marB="0"/>
                </a:tc>
                <a:extLst>
                  <a:ext uri="{0D108BD9-81ED-4DB2-BD59-A6C34878D82A}">
                    <a16:rowId xmlns:a16="http://schemas.microsoft.com/office/drawing/2014/main" val="2017986370"/>
                  </a:ext>
                </a:extLst>
              </a:tr>
              <a:tr h="274320">
                <a:tc>
                  <a:txBody>
                    <a:bodyPr/>
                    <a:lstStyle/>
                    <a:p>
                      <a:pPr marL="0" marR="0">
                        <a:lnSpc>
                          <a:spcPct val="100000"/>
                        </a:lnSpc>
                        <a:spcBef>
                          <a:spcPts val="0"/>
                        </a:spcBef>
                        <a:spcAft>
                          <a:spcPts val="0"/>
                        </a:spcAft>
                      </a:pPr>
                      <a:r>
                        <a:rPr lang="en-US" sz="1200" b="1" dirty="0">
                          <a:effectLst/>
                        </a:rPr>
                        <a:t>ICDSC</a:t>
                      </a:r>
                      <a:endParaRPr lang="en-US" sz="1200" b="1"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1200">
                          <a:effectLst/>
                        </a:rPr>
                        <a:t>8</a:t>
                      </a:r>
                      <a:endParaRPr lang="en-US" sz="12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1200">
                          <a:effectLst/>
                        </a:rPr>
                        <a:t>7–10</a:t>
                      </a:r>
                      <a:endParaRPr lang="en-US" sz="12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1200" dirty="0">
                          <a:effectLst/>
                        </a:rPr>
                        <a:t>Y</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1200" dirty="0">
                          <a:effectLst/>
                        </a:rPr>
                        <a:t>Screen</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1200" dirty="0">
                          <a:effectLst/>
                        </a:rPr>
                        <a:t>N</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1200" dirty="0">
                          <a:effectLst/>
                        </a:rPr>
                        <a:t>--</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1200" dirty="0">
                          <a:effectLst/>
                        </a:rPr>
                        <a:t>Y</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59559106"/>
                  </a:ext>
                </a:extLst>
              </a:tr>
              <a:tr h="274320">
                <a:tc>
                  <a:txBody>
                    <a:bodyPr/>
                    <a:lstStyle/>
                    <a:p>
                      <a:pPr marL="0" marR="0">
                        <a:lnSpc>
                          <a:spcPct val="100000"/>
                        </a:lnSpc>
                        <a:spcBef>
                          <a:spcPts val="0"/>
                        </a:spcBef>
                        <a:spcAft>
                          <a:spcPts val="0"/>
                        </a:spcAft>
                      </a:pPr>
                      <a:r>
                        <a:rPr lang="en-US" sz="1200" b="1" dirty="0">
                          <a:effectLst/>
                        </a:rPr>
                        <a:t>MDAS</a:t>
                      </a:r>
                      <a:endParaRPr lang="en-US" sz="1200" b="1"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1200">
                          <a:effectLst/>
                        </a:rPr>
                        <a:t>10</a:t>
                      </a:r>
                      <a:endParaRPr lang="en-US" sz="12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1200" dirty="0">
                          <a:effectLst/>
                        </a:rPr>
                        <a:t>10–15 * </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1200" dirty="0">
                          <a:effectLst/>
                        </a:rPr>
                        <a:t>--</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1200" dirty="0">
                          <a:effectLst/>
                        </a:rPr>
                        <a:t>Severity</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1200" dirty="0">
                          <a:effectLst/>
                        </a:rPr>
                        <a:t>--</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1200" dirty="0">
                          <a:effectLst/>
                        </a:rPr>
                        <a:t>N</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1200" dirty="0">
                          <a:effectLst/>
                        </a:rPr>
                        <a:t>Y</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56155209"/>
                  </a:ext>
                </a:extLst>
              </a:tr>
              <a:tr h="274320">
                <a:tc>
                  <a:txBody>
                    <a:bodyPr/>
                    <a:lstStyle/>
                    <a:p>
                      <a:pPr marL="0" marR="0">
                        <a:lnSpc>
                          <a:spcPct val="100000"/>
                        </a:lnSpc>
                        <a:spcBef>
                          <a:spcPts val="0"/>
                        </a:spcBef>
                        <a:spcAft>
                          <a:spcPts val="0"/>
                        </a:spcAft>
                      </a:pPr>
                      <a:r>
                        <a:rPr lang="en-US" sz="1200" b="1" dirty="0" err="1">
                          <a:effectLst/>
                        </a:rPr>
                        <a:t>NuDESC</a:t>
                      </a:r>
                      <a:endParaRPr lang="en-US" sz="1200" b="1"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1200">
                          <a:effectLst/>
                        </a:rPr>
                        <a:t>5 </a:t>
                      </a:r>
                      <a:endParaRPr lang="en-US" sz="12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1200">
                          <a:effectLst/>
                        </a:rPr>
                        <a:t>&lt;2</a:t>
                      </a:r>
                      <a:endParaRPr lang="en-US" sz="12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1200" dirty="0">
                          <a:effectLst/>
                        </a:rPr>
                        <a:t>Y</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1200" dirty="0">
                          <a:effectLst/>
                        </a:rPr>
                        <a:t>Screen</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1200" dirty="0">
                          <a:effectLst/>
                        </a:rPr>
                        <a:t>Y</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1200" dirty="0">
                          <a:effectLst/>
                        </a:rPr>
                        <a:t>Y</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1200" dirty="0">
                          <a:effectLst/>
                        </a:rPr>
                        <a:t>Y</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93645441"/>
                  </a:ext>
                </a:extLst>
              </a:tr>
              <a:tr h="274320">
                <a:tc>
                  <a:txBody>
                    <a:bodyPr/>
                    <a:lstStyle/>
                    <a:p>
                      <a:pPr marL="0" marR="0">
                        <a:lnSpc>
                          <a:spcPct val="100000"/>
                        </a:lnSpc>
                        <a:spcBef>
                          <a:spcPts val="0"/>
                        </a:spcBef>
                        <a:spcAft>
                          <a:spcPts val="0"/>
                        </a:spcAft>
                      </a:pPr>
                      <a:r>
                        <a:rPr lang="en-US" sz="1200" b="1" dirty="0">
                          <a:effectLst/>
                        </a:rPr>
                        <a:t>NH-CAM</a:t>
                      </a:r>
                      <a:endParaRPr lang="en-US" sz="1200" b="1"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1200">
                          <a:effectLst/>
                        </a:rPr>
                        <a:t>9</a:t>
                      </a:r>
                      <a:endParaRPr lang="en-US" sz="12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1200">
                          <a:effectLst/>
                        </a:rPr>
                        <a:t>5</a:t>
                      </a:r>
                      <a:endParaRPr lang="en-US" sz="12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1200">
                          <a:effectLst/>
                        </a:rPr>
                        <a:t>--</a:t>
                      </a:r>
                      <a:endParaRPr lang="en-US" sz="12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1200" dirty="0">
                          <a:effectLst/>
                        </a:rPr>
                        <a:t>Screen</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1200" dirty="0">
                          <a:effectLst/>
                        </a:rPr>
                        <a:t>Y</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1200">
                          <a:effectLst/>
                        </a:rPr>
                        <a:t>Y</a:t>
                      </a:r>
                      <a:endParaRPr lang="en-US" sz="12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1200" dirty="0">
                          <a:effectLst/>
                        </a:rPr>
                        <a:t>Y</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22590395"/>
                  </a:ext>
                </a:extLst>
              </a:tr>
            </a:tbl>
          </a:graphicData>
        </a:graphic>
      </p:graphicFrame>
      <p:sp>
        <p:nvSpPr>
          <p:cNvPr id="5" name="TextBox 4">
            <a:extLst>
              <a:ext uri="{FF2B5EF4-FFF2-40B4-BE49-F238E27FC236}">
                <a16:creationId xmlns:a16="http://schemas.microsoft.com/office/drawing/2014/main" id="{1BD764BE-29CD-2C58-241F-63EF526C6DCE}"/>
              </a:ext>
            </a:extLst>
          </p:cNvPr>
          <p:cNvSpPr txBox="1"/>
          <p:nvPr/>
        </p:nvSpPr>
        <p:spPr>
          <a:xfrm>
            <a:off x="407096" y="4171015"/>
            <a:ext cx="5785886" cy="430887"/>
          </a:xfrm>
          <a:prstGeom prst="rect">
            <a:avLst/>
          </a:prstGeom>
          <a:noFill/>
        </p:spPr>
        <p:txBody>
          <a:bodyPr wrap="square" rtlCol="0">
            <a:spAutoFit/>
          </a:bodyPr>
          <a:lstStyle/>
          <a:p>
            <a:r>
              <a:rPr lang="en-US" sz="1100" dirty="0"/>
              <a:t>* Requires chart review, input from staff, other information prior to completion</a:t>
            </a:r>
          </a:p>
          <a:p>
            <a:r>
              <a:rPr lang="en-US" sz="1100" dirty="0"/>
              <a:t>** May require permission</a:t>
            </a:r>
          </a:p>
        </p:txBody>
      </p:sp>
    </p:spTree>
    <p:extLst>
      <p:ext uri="{BB962C8B-B14F-4D97-AF65-F5344CB8AC3E}">
        <p14:creationId xmlns:p14="http://schemas.microsoft.com/office/powerpoint/2010/main" val="694036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7F15FC-2D20-F3A0-4770-1F3C6B3F6E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ACD4A8-6DC0-AD6D-A273-D23D7E925947}"/>
              </a:ext>
            </a:extLst>
          </p:cNvPr>
          <p:cNvSpPr>
            <a:spLocks noGrp="1"/>
          </p:cNvSpPr>
          <p:nvPr>
            <p:ph type="title"/>
          </p:nvPr>
        </p:nvSpPr>
        <p:spPr/>
        <p:txBody>
          <a:bodyPr>
            <a:normAutofit fontScale="90000"/>
          </a:bodyPr>
          <a:lstStyle/>
          <a:p>
            <a:r>
              <a:rPr lang="en-US" dirty="0"/>
              <a:t>Statement 2 – Determination of Baseline Neurocognitive Status </a:t>
            </a:r>
          </a:p>
        </p:txBody>
      </p:sp>
      <p:graphicFrame>
        <p:nvGraphicFramePr>
          <p:cNvPr id="4" name="Content Placeholder 3">
            <a:extLst>
              <a:ext uri="{FF2B5EF4-FFF2-40B4-BE49-F238E27FC236}">
                <a16:creationId xmlns:a16="http://schemas.microsoft.com/office/drawing/2014/main" id="{2F298547-1678-CD39-FFC9-EA25B6E62CE6}"/>
              </a:ext>
            </a:extLst>
          </p:cNvPr>
          <p:cNvGraphicFramePr>
            <a:graphicFrameLocks noGrp="1"/>
          </p:cNvGraphicFramePr>
          <p:nvPr>
            <p:ph sz="quarter" idx="13"/>
            <p:extLst>
              <p:ext uri="{D42A27DB-BD31-4B8C-83A1-F6EECF244321}">
                <p14:modId xmlns:p14="http://schemas.microsoft.com/office/powerpoint/2010/main" val="766520949"/>
              </p:ext>
            </p:extLst>
          </p:nvPr>
        </p:nvGraphicFramePr>
        <p:xfrm>
          <a:off x="457200" y="1020763"/>
          <a:ext cx="7815263" cy="3429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302597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DB6A7-D2F5-D8DC-32FD-15567B65BB7B}"/>
              </a:ext>
            </a:extLst>
          </p:cNvPr>
          <p:cNvSpPr>
            <a:spLocks noGrp="1"/>
          </p:cNvSpPr>
          <p:nvPr>
            <p:ph type="title"/>
          </p:nvPr>
        </p:nvSpPr>
        <p:spPr/>
        <p:txBody>
          <a:bodyPr>
            <a:normAutofit/>
          </a:bodyPr>
          <a:lstStyle/>
          <a:p>
            <a:r>
              <a:rPr lang="en-US" dirty="0"/>
              <a:t>Determining BASELINE NEUROCOGNITIVE STATUS</a:t>
            </a:r>
          </a:p>
        </p:txBody>
      </p:sp>
      <p:sp>
        <p:nvSpPr>
          <p:cNvPr id="3" name="Content Placeholder 2">
            <a:extLst>
              <a:ext uri="{FF2B5EF4-FFF2-40B4-BE49-F238E27FC236}">
                <a16:creationId xmlns:a16="http://schemas.microsoft.com/office/drawing/2014/main" id="{776F6746-9D38-C8DD-F733-C75501BE9235}"/>
              </a:ext>
            </a:extLst>
          </p:cNvPr>
          <p:cNvSpPr>
            <a:spLocks noGrp="1"/>
          </p:cNvSpPr>
          <p:nvPr>
            <p:ph sz="quarter" idx="13"/>
          </p:nvPr>
        </p:nvSpPr>
        <p:spPr/>
        <p:txBody>
          <a:bodyPr>
            <a:normAutofit fontScale="70000" lnSpcReduction="20000"/>
          </a:bodyPr>
          <a:lstStyle/>
          <a:p>
            <a:r>
              <a:rPr lang="en-US" sz="2600" b="1" dirty="0"/>
              <a:t>To identify preexisting impairment</a:t>
            </a:r>
          </a:p>
          <a:p>
            <a:pPr lvl="1"/>
            <a:r>
              <a:rPr lang="en-US" sz="2300" dirty="0"/>
              <a:t>Hospitalized patients have a significant prevalence of preexisting cognitive impairment (up to one-third of ICU patients &gt;65 </a:t>
            </a:r>
            <a:r>
              <a:rPr lang="en-US" sz="2300" dirty="0" err="1"/>
              <a:t>yo</a:t>
            </a:r>
            <a:r>
              <a:rPr lang="en-US" sz="2300" dirty="0"/>
              <a:t>).</a:t>
            </a:r>
          </a:p>
          <a:p>
            <a:pPr lvl="1"/>
            <a:r>
              <a:rPr lang="en-US" sz="2300" dirty="0"/>
              <a:t>The likelihood of developing delirium is increased by preexisting cognitive impairment (e.g., intellectual developmental disorder, stroke, traumatic brain injury, dementia, or other degenerative CNS disease).</a:t>
            </a:r>
          </a:p>
          <a:p>
            <a:r>
              <a:rPr lang="en-US" sz="2600" b="1" dirty="0"/>
              <a:t>To establish diagnosis</a:t>
            </a:r>
          </a:p>
          <a:p>
            <a:pPr lvl="1"/>
            <a:r>
              <a:rPr lang="en-US" sz="2300" dirty="0"/>
              <a:t>In DSM-5-TR, the criteria for delirium require that "the disturbance …. represents a change from baseline attention and awareness”.</a:t>
            </a:r>
          </a:p>
          <a:p>
            <a:pPr lvl="1"/>
            <a:r>
              <a:rPr lang="en-US" sz="2300" dirty="0"/>
              <a:t>Cognitive changes may be erroneously disregarded if viewed as due to the patient's baseline cognitive impairment.</a:t>
            </a:r>
          </a:p>
          <a:p>
            <a:r>
              <a:rPr lang="en-US" sz="2600" b="1" dirty="0"/>
              <a:t>To adjust interventions, if needed</a:t>
            </a:r>
          </a:p>
          <a:p>
            <a:pPr lvl="1"/>
            <a:r>
              <a:rPr lang="en-US" sz="2300" dirty="0"/>
              <a:t>Interventions, such as orienting the patient or providing education, may require adjustment for preexisting cognitive impairments.</a:t>
            </a:r>
          </a:p>
          <a:p>
            <a:endParaRPr lang="en-US" dirty="0"/>
          </a:p>
        </p:txBody>
      </p:sp>
    </p:spTree>
    <p:extLst>
      <p:ext uri="{BB962C8B-B14F-4D97-AF65-F5344CB8AC3E}">
        <p14:creationId xmlns:p14="http://schemas.microsoft.com/office/powerpoint/2010/main" val="9454311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298E7-F765-FB2E-4AC6-08FBF7140872}"/>
              </a:ext>
            </a:extLst>
          </p:cNvPr>
          <p:cNvSpPr>
            <a:spLocks noGrp="1"/>
          </p:cNvSpPr>
          <p:nvPr>
            <p:ph type="title"/>
          </p:nvPr>
        </p:nvSpPr>
        <p:spPr/>
        <p:txBody>
          <a:bodyPr/>
          <a:lstStyle/>
          <a:p>
            <a:r>
              <a:rPr lang="en-US" dirty="0"/>
              <a:t>Determining BASELINE NEUROCOGNITIVE STATUS</a:t>
            </a:r>
          </a:p>
        </p:txBody>
      </p:sp>
      <p:sp>
        <p:nvSpPr>
          <p:cNvPr id="3" name="Content Placeholder 2">
            <a:extLst>
              <a:ext uri="{FF2B5EF4-FFF2-40B4-BE49-F238E27FC236}">
                <a16:creationId xmlns:a16="http://schemas.microsoft.com/office/drawing/2014/main" id="{4D0352F3-5E54-D1F0-C9C7-7B579DD63374}"/>
              </a:ext>
            </a:extLst>
          </p:cNvPr>
          <p:cNvSpPr>
            <a:spLocks noGrp="1"/>
          </p:cNvSpPr>
          <p:nvPr>
            <p:ph sz="quarter" idx="13"/>
          </p:nvPr>
        </p:nvSpPr>
        <p:spPr/>
        <p:txBody>
          <a:bodyPr>
            <a:normAutofit fontScale="92500" lnSpcReduction="20000"/>
          </a:bodyPr>
          <a:lstStyle/>
          <a:p>
            <a:r>
              <a:rPr lang="en-US" sz="2200" dirty="0"/>
              <a:t>Obtain information as early as possible</a:t>
            </a:r>
          </a:p>
          <a:p>
            <a:r>
              <a:rPr lang="en-US" sz="2200" dirty="0"/>
              <a:t>With elective surgeries that are associated with high rates of delirium, consider pre-operative cognitive screening test (e.g., MOCA)</a:t>
            </a:r>
          </a:p>
          <a:p>
            <a:r>
              <a:rPr lang="en-US" sz="2200" dirty="0"/>
              <a:t>With other patients, get information early in the hospital course to reduce confounding effects of retrospective recall</a:t>
            </a:r>
          </a:p>
          <a:p>
            <a:r>
              <a:rPr lang="en-US" sz="2200" dirty="0"/>
              <a:t>Obtain information from:</a:t>
            </a:r>
          </a:p>
          <a:p>
            <a:pPr lvl="1"/>
            <a:r>
              <a:rPr lang="en-US" sz="2200" dirty="0"/>
              <a:t>family members or others who are part of the patient's support network</a:t>
            </a:r>
          </a:p>
          <a:p>
            <a:pPr lvl="1"/>
            <a:r>
              <a:rPr lang="en-US" sz="2200" dirty="0"/>
              <a:t>prior medical records</a:t>
            </a:r>
          </a:p>
          <a:p>
            <a:pPr lvl="1"/>
            <a:r>
              <a:rPr lang="en-US" sz="2200" dirty="0"/>
              <a:t>input from primary care clinician or other clinicians who know the patient well</a:t>
            </a:r>
          </a:p>
          <a:p>
            <a:endParaRPr lang="en-US" dirty="0"/>
          </a:p>
        </p:txBody>
      </p:sp>
    </p:spTree>
    <p:extLst>
      <p:ext uri="{BB962C8B-B14F-4D97-AF65-F5344CB8AC3E}">
        <p14:creationId xmlns:p14="http://schemas.microsoft.com/office/powerpoint/2010/main" val="12851338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D07F21-2BEC-C992-375E-59328B1164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3144BE-8190-110C-AD0D-E31401F821AB}"/>
              </a:ext>
            </a:extLst>
          </p:cNvPr>
          <p:cNvSpPr>
            <a:spLocks noGrp="1"/>
          </p:cNvSpPr>
          <p:nvPr>
            <p:ph type="title"/>
          </p:nvPr>
        </p:nvSpPr>
        <p:spPr/>
        <p:txBody>
          <a:bodyPr>
            <a:normAutofit fontScale="90000"/>
          </a:bodyPr>
          <a:lstStyle/>
          <a:p>
            <a:r>
              <a:rPr lang="en-US" dirty="0"/>
              <a:t>Statement 3 – Review for Predisposing or Contributing Factors</a:t>
            </a:r>
          </a:p>
        </p:txBody>
      </p:sp>
      <p:graphicFrame>
        <p:nvGraphicFramePr>
          <p:cNvPr id="4" name="Content Placeholder 3">
            <a:extLst>
              <a:ext uri="{FF2B5EF4-FFF2-40B4-BE49-F238E27FC236}">
                <a16:creationId xmlns:a16="http://schemas.microsoft.com/office/drawing/2014/main" id="{2C437B75-12DF-E542-10E5-DF371CFAAE4B}"/>
              </a:ext>
            </a:extLst>
          </p:cNvPr>
          <p:cNvGraphicFramePr>
            <a:graphicFrameLocks noGrp="1"/>
          </p:cNvGraphicFramePr>
          <p:nvPr>
            <p:ph sz="quarter" idx="13"/>
            <p:extLst>
              <p:ext uri="{D42A27DB-BD31-4B8C-83A1-F6EECF244321}">
                <p14:modId xmlns:p14="http://schemas.microsoft.com/office/powerpoint/2010/main" val="4283106169"/>
              </p:ext>
            </p:extLst>
          </p:nvPr>
        </p:nvGraphicFramePr>
        <p:xfrm>
          <a:off x="457200" y="1020763"/>
          <a:ext cx="7815263" cy="3429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448807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6535A-8438-480C-DC42-98C48A237BC8}"/>
              </a:ext>
            </a:extLst>
          </p:cNvPr>
          <p:cNvSpPr>
            <a:spLocks noGrp="1"/>
          </p:cNvSpPr>
          <p:nvPr>
            <p:ph type="title"/>
          </p:nvPr>
        </p:nvSpPr>
        <p:spPr/>
        <p:txBody>
          <a:bodyPr/>
          <a:lstStyle/>
          <a:p>
            <a:r>
              <a:rPr lang="en-US" dirty="0"/>
              <a:t>possible predisposing/contributing factors</a:t>
            </a:r>
          </a:p>
        </p:txBody>
      </p:sp>
      <p:graphicFrame>
        <p:nvGraphicFramePr>
          <p:cNvPr id="4" name="Content Placeholder 3">
            <a:extLst>
              <a:ext uri="{FF2B5EF4-FFF2-40B4-BE49-F238E27FC236}">
                <a16:creationId xmlns:a16="http://schemas.microsoft.com/office/drawing/2014/main" id="{420859B7-A0D3-0D59-D422-081ABF943332}"/>
              </a:ext>
            </a:extLst>
          </p:cNvPr>
          <p:cNvGraphicFramePr>
            <a:graphicFrameLocks noGrp="1"/>
          </p:cNvGraphicFramePr>
          <p:nvPr>
            <p:ph sz="quarter" idx="13"/>
            <p:extLst>
              <p:ext uri="{D42A27DB-BD31-4B8C-83A1-F6EECF244321}">
                <p14:modId xmlns:p14="http://schemas.microsoft.com/office/powerpoint/2010/main" val="1954250082"/>
              </p:ext>
            </p:extLst>
          </p:nvPr>
        </p:nvGraphicFramePr>
        <p:xfrm>
          <a:off x="326572" y="887166"/>
          <a:ext cx="8561119" cy="3627120"/>
        </p:xfrm>
        <a:graphic>
          <a:graphicData uri="http://schemas.openxmlformats.org/drawingml/2006/table">
            <a:tbl>
              <a:tblPr firstRow="1" bandRow="1">
                <a:tableStyleId>{5940675A-B579-460E-94D1-54222C63F5DA}</a:tableStyleId>
              </a:tblPr>
              <a:tblGrid>
                <a:gridCol w="3214910">
                  <a:extLst>
                    <a:ext uri="{9D8B030D-6E8A-4147-A177-3AD203B41FA5}">
                      <a16:colId xmlns:a16="http://schemas.microsoft.com/office/drawing/2014/main" val="275256198"/>
                    </a:ext>
                  </a:extLst>
                </a:gridCol>
                <a:gridCol w="5346209">
                  <a:extLst>
                    <a:ext uri="{9D8B030D-6E8A-4147-A177-3AD203B41FA5}">
                      <a16:colId xmlns:a16="http://schemas.microsoft.com/office/drawing/2014/main" val="3088883412"/>
                    </a:ext>
                  </a:extLst>
                </a:gridCol>
              </a:tblGrid>
              <a:tr h="274320">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1600" b="1" dirty="0"/>
                        <a:t>Demographic factors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a:t>Advanced age; residing </a:t>
                      </a:r>
                      <a:r>
                        <a:rPr lang="en-US" sz="1600" dirty="0"/>
                        <a:t>in structured setting </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71149943"/>
                  </a:ext>
                </a:extLst>
              </a:tr>
              <a:tr h="274320">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1600" b="1" dirty="0"/>
                        <a:t>Aspects of history </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1600" dirty="0"/>
                        <a:t>Prior delirium</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97613247"/>
                  </a:ext>
                </a:extLst>
              </a:tr>
              <a:tr h="274320">
                <a:tc>
                  <a:txBody>
                    <a:bodyPr/>
                    <a:lstStyle/>
                    <a:p>
                      <a:r>
                        <a:rPr lang="en-US" sz="1600" b="1" dirty="0"/>
                        <a:t>Co-occurring conditions</a:t>
                      </a:r>
                    </a:p>
                    <a:p>
                      <a:pPr lvl="1" algn="l"/>
                      <a:r>
                        <a:rPr lang="en-US" sz="1600" dirty="0"/>
                        <a:t>Psychiatric disorders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600"/>
                    </a:p>
                    <a:p>
                      <a:r>
                        <a:rPr lang="en-US" sz="1600"/>
                        <a:t>Cognitive </a:t>
                      </a:r>
                      <a:r>
                        <a:rPr lang="en-US" sz="1600" dirty="0"/>
                        <a:t>impairment, including dementia; alcohol or other substance use disorders; depressive disorders</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001389705"/>
                  </a:ext>
                </a:extLst>
              </a:tr>
              <a:tr h="0">
                <a:tc>
                  <a:txBody>
                    <a:bodyPr/>
                    <a:lstStyle/>
                    <a:p>
                      <a:pPr marL="342900" marR="0" lvl="1" indent="0" algn="l" defTabSz="342900" rtl="0" eaLnBrk="1" fontAlgn="auto" latinLnBrk="0" hangingPunct="1">
                        <a:lnSpc>
                          <a:spcPct val="100000"/>
                        </a:lnSpc>
                        <a:spcBef>
                          <a:spcPts val="0"/>
                        </a:spcBef>
                        <a:spcAft>
                          <a:spcPts val="0"/>
                        </a:spcAft>
                        <a:buClrTx/>
                        <a:buSzTx/>
                        <a:buFontTx/>
                        <a:buNone/>
                        <a:tabLst/>
                        <a:defRPr/>
                      </a:pPr>
                      <a:r>
                        <a:rPr lang="en-US" sz="1600" dirty="0"/>
                        <a:t>Other central nervous system abnormalities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dirty="0"/>
                        <a:t>Cerebrovascular disease, including prior stroke; Alzheimer's disease; Parkinson's disease; traumatic brain injury; meningitis or encephalitis; vasculitis; seizure disorder; other central nervous system disorders</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9453450"/>
                  </a:ext>
                </a:extLst>
              </a:tr>
              <a:tr h="0">
                <a:tc>
                  <a:txBody>
                    <a:bodyPr/>
                    <a:lstStyle/>
                    <a:p>
                      <a:pPr marL="342900" marR="0" lvl="1" indent="0" algn="l" defTabSz="342900" rtl="0" eaLnBrk="1" fontAlgn="auto" latinLnBrk="0" hangingPunct="1">
                        <a:lnSpc>
                          <a:spcPct val="100000"/>
                        </a:lnSpc>
                        <a:spcBef>
                          <a:spcPts val="0"/>
                        </a:spcBef>
                        <a:spcAft>
                          <a:spcPts val="0"/>
                        </a:spcAft>
                        <a:buClrTx/>
                        <a:buSzTx/>
                        <a:buFontTx/>
                        <a:buNone/>
                        <a:tabLst/>
                        <a:defRPr/>
                      </a:pPr>
                      <a:r>
                        <a:rPr lang="en-US" sz="1600"/>
                        <a:t>Other medical illnesses</a:t>
                      </a:r>
                    </a:p>
                    <a:p>
                      <a:pPr marL="342900" marR="0" lvl="1" indent="0" algn="l" defTabSz="342900" rtl="0" eaLnBrk="1" fontAlgn="auto" latinLnBrk="0" hangingPunct="1">
                        <a:lnSpc>
                          <a:spcPct val="100000"/>
                        </a:lnSpc>
                        <a:spcBef>
                          <a:spcPts val="0"/>
                        </a:spcBef>
                        <a:spcAft>
                          <a:spcPts val="0"/>
                        </a:spcAft>
                        <a:buClrTx/>
                        <a:buSzTx/>
                        <a:buFontTx/>
                        <a:buNone/>
                        <a:tabLst/>
                        <a:defRPr/>
                      </a:pPr>
                      <a:endParaRPr lang="en-US" sz="16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1600" dirty="0"/>
                        <a:t>Infection; sepsis; cardiovascular disease; pulmonary disease; kidney disease; hepatic failure; diabetes mellitus; other endocrine abnormalities; metastatic disease; paraneoplastic syndromes; obstructive sleep apnea</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07226226"/>
                  </a:ext>
                </a:extLst>
              </a:tr>
            </a:tbl>
          </a:graphicData>
        </a:graphic>
      </p:graphicFrame>
    </p:spTree>
    <p:extLst>
      <p:ext uri="{BB962C8B-B14F-4D97-AF65-F5344CB8AC3E}">
        <p14:creationId xmlns:p14="http://schemas.microsoft.com/office/powerpoint/2010/main" val="9075419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7293E4-E71F-32BB-4E4E-8933DBA17A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2D4D11-42A3-E80E-F731-79AEA7768533}"/>
              </a:ext>
            </a:extLst>
          </p:cNvPr>
          <p:cNvSpPr>
            <a:spLocks noGrp="1"/>
          </p:cNvSpPr>
          <p:nvPr>
            <p:ph type="title"/>
          </p:nvPr>
        </p:nvSpPr>
        <p:spPr/>
        <p:txBody>
          <a:bodyPr/>
          <a:lstStyle/>
          <a:p>
            <a:r>
              <a:rPr lang="en-US" dirty="0"/>
              <a:t>possible predisposing/contributing factors</a:t>
            </a:r>
          </a:p>
        </p:txBody>
      </p:sp>
      <p:graphicFrame>
        <p:nvGraphicFramePr>
          <p:cNvPr id="4" name="Content Placeholder 3">
            <a:extLst>
              <a:ext uri="{FF2B5EF4-FFF2-40B4-BE49-F238E27FC236}">
                <a16:creationId xmlns:a16="http://schemas.microsoft.com/office/drawing/2014/main" id="{7201EC2F-A274-24B9-7624-3D9431A11DDB}"/>
              </a:ext>
            </a:extLst>
          </p:cNvPr>
          <p:cNvGraphicFramePr>
            <a:graphicFrameLocks noGrp="1"/>
          </p:cNvGraphicFramePr>
          <p:nvPr>
            <p:ph sz="quarter" idx="13"/>
            <p:extLst>
              <p:ext uri="{D42A27DB-BD31-4B8C-83A1-F6EECF244321}">
                <p14:modId xmlns:p14="http://schemas.microsoft.com/office/powerpoint/2010/main" val="1598901992"/>
              </p:ext>
            </p:extLst>
          </p:nvPr>
        </p:nvGraphicFramePr>
        <p:xfrm>
          <a:off x="326571" y="913885"/>
          <a:ext cx="8554193" cy="3596640"/>
        </p:xfrm>
        <a:graphic>
          <a:graphicData uri="http://schemas.openxmlformats.org/drawingml/2006/table">
            <a:tbl>
              <a:tblPr firstRow="1" bandRow="1">
                <a:tableStyleId>{5940675A-B579-460E-94D1-54222C63F5DA}</a:tableStyleId>
              </a:tblPr>
              <a:tblGrid>
                <a:gridCol w="2566259">
                  <a:extLst>
                    <a:ext uri="{9D8B030D-6E8A-4147-A177-3AD203B41FA5}">
                      <a16:colId xmlns:a16="http://schemas.microsoft.com/office/drawing/2014/main" val="275256198"/>
                    </a:ext>
                  </a:extLst>
                </a:gridCol>
                <a:gridCol w="5987934">
                  <a:extLst>
                    <a:ext uri="{9D8B030D-6E8A-4147-A177-3AD203B41FA5}">
                      <a16:colId xmlns:a16="http://schemas.microsoft.com/office/drawing/2014/main" val="3088883412"/>
                    </a:ext>
                  </a:extLst>
                </a:gridCol>
              </a:tblGrid>
              <a:tr h="0">
                <a:tc>
                  <a:txBody>
                    <a:bodyPr/>
                    <a:lstStyle/>
                    <a:p>
                      <a:r>
                        <a:rPr lang="en-US" sz="1800" b="1" dirty="0"/>
                        <a:t>Commonly implicated medications and </a:t>
                      </a:r>
                      <a:r>
                        <a:rPr lang="en-US" sz="1800" b="1"/>
                        <a:t>other substances</a:t>
                      </a:r>
                      <a:endParaRPr lang="en-US" sz="1800" b="1"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1600" dirty="0"/>
                        <a:t>Benzodiazepine or other sedatives; medications with anticholinergic properties; opioid analgesics, including meperidine; corticosteroids; immunosuppressive agents</a:t>
                      </a:r>
                      <a:r>
                        <a:rPr lang="en-US" sz="1600"/>
                        <a:t>; sympathomimetics; misused or abused substances (e.g., synthetic cannabinoids, alcohol, cocaine, opioids); herbal medications or nutraceuticals; use of multiple medications; toxins (e.g., heavy metals, pesticides, solvents, carbon monoxide)</a:t>
                      </a:r>
                      <a:endParaRPr lang="en-US" sz="16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98758178"/>
                  </a:ext>
                </a:extLst>
              </a:tr>
              <a:tr h="0">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1800" b="1"/>
                        <a:t>Medication related toxicities</a:t>
                      </a:r>
                    </a:p>
                    <a:p>
                      <a:endParaRPr lang="en-US" sz="1800" b="1"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1600" dirty="0"/>
                        <a:t>Neuroleptic malignant syndrome; serotonin syndrome; toxicity with elevated serum levels (e.g., lithium, valproic acid, carbamazepine, amiodarone, digoxin, phenytoin, salicylate); medication related metabolic disturbances (e.g., hyponatremia related to antidepressants or carbamazepine, hyperammonemia related to valproic acid)</a:t>
                      </a:r>
                    </a:p>
                    <a:p>
                      <a:pPr marL="0" marR="0" lvl="0" indent="0" algn="l" defTabSz="342900" rtl="0" eaLnBrk="1" fontAlgn="auto" latinLnBrk="0" hangingPunct="1">
                        <a:lnSpc>
                          <a:spcPct val="100000"/>
                        </a:lnSpc>
                        <a:spcBef>
                          <a:spcPts val="0"/>
                        </a:spcBef>
                        <a:spcAft>
                          <a:spcPts val="0"/>
                        </a:spcAft>
                        <a:buClrTx/>
                        <a:buSzTx/>
                        <a:buFontTx/>
                        <a:buNone/>
                        <a:tabLst/>
                        <a:defRPr/>
                      </a:pPr>
                      <a:endParaRPr lang="en-US" sz="16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1818462"/>
                  </a:ext>
                </a:extLst>
              </a:tr>
            </a:tbl>
          </a:graphicData>
        </a:graphic>
      </p:graphicFrame>
    </p:spTree>
    <p:extLst>
      <p:ext uri="{BB962C8B-B14F-4D97-AF65-F5344CB8AC3E}">
        <p14:creationId xmlns:p14="http://schemas.microsoft.com/office/powerpoint/2010/main" val="19794318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865AF7-3AEC-F350-2A25-D120D4A4F9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B8D7F3-C54E-EB31-419D-23FACDF7538A}"/>
              </a:ext>
            </a:extLst>
          </p:cNvPr>
          <p:cNvSpPr>
            <a:spLocks noGrp="1"/>
          </p:cNvSpPr>
          <p:nvPr>
            <p:ph type="title"/>
          </p:nvPr>
        </p:nvSpPr>
        <p:spPr/>
        <p:txBody>
          <a:bodyPr/>
          <a:lstStyle/>
          <a:p>
            <a:r>
              <a:rPr lang="en-US" dirty="0"/>
              <a:t>possible predisposing/contributing factors</a:t>
            </a:r>
          </a:p>
        </p:txBody>
      </p:sp>
      <p:graphicFrame>
        <p:nvGraphicFramePr>
          <p:cNvPr id="4" name="Content Placeholder 3">
            <a:extLst>
              <a:ext uri="{FF2B5EF4-FFF2-40B4-BE49-F238E27FC236}">
                <a16:creationId xmlns:a16="http://schemas.microsoft.com/office/drawing/2014/main" id="{0ED24E00-AAB2-6C4D-B71B-DE00691A2E10}"/>
              </a:ext>
            </a:extLst>
          </p:cNvPr>
          <p:cNvGraphicFramePr>
            <a:graphicFrameLocks noGrp="1"/>
          </p:cNvGraphicFramePr>
          <p:nvPr>
            <p:ph sz="quarter" idx="13"/>
            <p:extLst>
              <p:ext uri="{D42A27DB-BD31-4B8C-83A1-F6EECF244321}">
                <p14:modId xmlns:p14="http://schemas.microsoft.com/office/powerpoint/2010/main" val="2458742499"/>
              </p:ext>
            </p:extLst>
          </p:nvPr>
        </p:nvGraphicFramePr>
        <p:xfrm>
          <a:off x="326572" y="1115766"/>
          <a:ext cx="8310801" cy="3352800"/>
        </p:xfrm>
        <a:graphic>
          <a:graphicData uri="http://schemas.openxmlformats.org/drawingml/2006/table">
            <a:tbl>
              <a:tblPr firstRow="1" bandRow="1">
                <a:tableStyleId>{5940675A-B579-460E-94D1-54222C63F5DA}</a:tableStyleId>
              </a:tblPr>
              <a:tblGrid>
                <a:gridCol w="2411876">
                  <a:extLst>
                    <a:ext uri="{9D8B030D-6E8A-4147-A177-3AD203B41FA5}">
                      <a16:colId xmlns:a16="http://schemas.microsoft.com/office/drawing/2014/main" val="275256198"/>
                    </a:ext>
                  </a:extLst>
                </a:gridCol>
                <a:gridCol w="5898925">
                  <a:extLst>
                    <a:ext uri="{9D8B030D-6E8A-4147-A177-3AD203B41FA5}">
                      <a16:colId xmlns:a16="http://schemas.microsoft.com/office/drawing/2014/main" val="3088883412"/>
                    </a:ext>
                  </a:extLst>
                </a:gridCol>
              </a:tblGrid>
              <a:tr h="274320">
                <a:tc>
                  <a:txBody>
                    <a:bodyPr/>
                    <a:lstStyle/>
                    <a:p>
                      <a:r>
                        <a:rPr lang="en-US" sz="1800" b="1" dirty="0"/>
                        <a:t>Physiological abnormalities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Hypotension; anemia or significant blood loss, including situations requiring blood transfusions; metabolic disturbances (e.g., sodium, calcium, magnesium, phosphate abnormalities); acid-base abnormalities; hyperammonemia; hypoglycemia; elevated BUN/Creatinine; hypoxemia; malnutrition or hypoalbuminemia; vitamin deficiency (e.g., thiamine, vitamin B6, vitamin B12) </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71149943"/>
                  </a:ext>
                </a:extLst>
              </a:tr>
              <a:tr h="274320">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1800" b="1" dirty="0"/>
                        <a:t>Sensory or functional impairments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Visual impairment; hearing impairment; immobility; frailty; other functional impairments</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30170027"/>
                  </a:ext>
                </a:extLst>
              </a:tr>
              <a:tr h="274320">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1800" b="1" dirty="0"/>
                        <a:t>Factors related to urgent/emergent procedures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High ASA status; recent surgical complications, including cardiopulmonary complications; operative times; anesthesia type and depth; prolonged time on cardiac bypass</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11887445"/>
                  </a:ext>
                </a:extLst>
              </a:tr>
            </a:tbl>
          </a:graphicData>
        </a:graphic>
      </p:graphicFrame>
    </p:spTree>
    <p:extLst>
      <p:ext uri="{BB962C8B-B14F-4D97-AF65-F5344CB8AC3E}">
        <p14:creationId xmlns:p14="http://schemas.microsoft.com/office/powerpoint/2010/main" val="40334279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F1A9B0-DA06-AFEE-A324-2E57DCA691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E82757-445F-7241-C596-F9F021272046}"/>
              </a:ext>
            </a:extLst>
          </p:cNvPr>
          <p:cNvSpPr>
            <a:spLocks noGrp="1"/>
          </p:cNvSpPr>
          <p:nvPr>
            <p:ph type="title"/>
          </p:nvPr>
        </p:nvSpPr>
        <p:spPr/>
        <p:txBody>
          <a:bodyPr/>
          <a:lstStyle/>
          <a:p>
            <a:r>
              <a:rPr lang="en-US" dirty="0"/>
              <a:t>possible predisposing/contributing factors</a:t>
            </a:r>
          </a:p>
        </p:txBody>
      </p:sp>
      <p:graphicFrame>
        <p:nvGraphicFramePr>
          <p:cNvPr id="4" name="Content Placeholder 3">
            <a:extLst>
              <a:ext uri="{FF2B5EF4-FFF2-40B4-BE49-F238E27FC236}">
                <a16:creationId xmlns:a16="http://schemas.microsoft.com/office/drawing/2014/main" id="{76617F82-1C0C-7561-741D-87D66FBC92CA}"/>
              </a:ext>
            </a:extLst>
          </p:cNvPr>
          <p:cNvGraphicFramePr>
            <a:graphicFrameLocks noGrp="1"/>
          </p:cNvGraphicFramePr>
          <p:nvPr>
            <p:ph sz="quarter" idx="13"/>
            <p:extLst>
              <p:ext uri="{D42A27DB-BD31-4B8C-83A1-F6EECF244321}">
                <p14:modId xmlns:p14="http://schemas.microsoft.com/office/powerpoint/2010/main" val="1830686838"/>
              </p:ext>
            </p:extLst>
          </p:nvPr>
        </p:nvGraphicFramePr>
        <p:xfrm>
          <a:off x="326571" y="1115766"/>
          <a:ext cx="8236661" cy="1950720"/>
        </p:xfrm>
        <a:graphic>
          <a:graphicData uri="http://schemas.openxmlformats.org/drawingml/2006/table">
            <a:tbl>
              <a:tblPr firstRow="1" bandRow="1">
                <a:tableStyleId>{5940675A-B579-460E-94D1-54222C63F5DA}</a:tableStyleId>
              </a:tblPr>
              <a:tblGrid>
                <a:gridCol w="2390360">
                  <a:extLst>
                    <a:ext uri="{9D8B030D-6E8A-4147-A177-3AD203B41FA5}">
                      <a16:colId xmlns:a16="http://schemas.microsoft.com/office/drawing/2014/main" val="275256198"/>
                    </a:ext>
                  </a:extLst>
                </a:gridCol>
                <a:gridCol w="5846301">
                  <a:extLst>
                    <a:ext uri="{9D8B030D-6E8A-4147-A177-3AD203B41FA5}">
                      <a16:colId xmlns:a16="http://schemas.microsoft.com/office/drawing/2014/main" val="3088883412"/>
                    </a:ext>
                  </a:extLst>
                </a:gridCol>
              </a:tblGrid>
              <a:tr h="274320">
                <a:tc>
                  <a:txBody>
                    <a:bodyPr/>
                    <a:lstStyle/>
                    <a:p>
                      <a:r>
                        <a:rPr lang="en-US" sz="1800" b="1" dirty="0"/>
                        <a:t>Factors related to hospitalization</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High illness severity (e.g</a:t>
                      </a:r>
                      <a:r>
                        <a:rPr lang="en-US" sz="1600"/>
                        <a:t>., with elevated </a:t>
                      </a:r>
                      <a:r>
                        <a:rPr lang="en-US" sz="1600" dirty="0"/>
                        <a:t>APACHE or SOFA score); use of indwelling bladder catheter; use of mechanical ventilation</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71149943"/>
                  </a:ext>
                </a:extLst>
              </a:tr>
              <a:tr h="274320">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1800" b="1" dirty="0"/>
                        <a:t>Other factors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Fever; dehydration; constipation including fecal impaction; urinary retention; new pressure ulcers; hyper- or hypothermia; sleep deprivation or sleep-wake cycle disturbance; social isolation; lack of a familiar environment; environmental overstimulation</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30170027"/>
                  </a:ext>
                </a:extLst>
              </a:tr>
            </a:tbl>
          </a:graphicData>
        </a:graphic>
      </p:graphicFrame>
    </p:spTree>
    <p:extLst>
      <p:ext uri="{BB962C8B-B14F-4D97-AF65-F5344CB8AC3E}">
        <p14:creationId xmlns:p14="http://schemas.microsoft.com/office/powerpoint/2010/main" val="5058277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Guideline Development Process</a:t>
            </a:r>
          </a:p>
        </p:txBody>
      </p:sp>
    </p:spTree>
    <p:extLst>
      <p:ext uri="{BB962C8B-B14F-4D97-AF65-F5344CB8AC3E}">
        <p14:creationId xmlns:p14="http://schemas.microsoft.com/office/powerpoint/2010/main" val="16735209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FEFF7-B4A0-16AE-0F0D-8A6CA1171E6D}"/>
              </a:ext>
            </a:extLst>
          </p:cNvPr>
          <p:cNvSpPr>
            <a:spLocks noGrp="1"/>
          </p:cNvSpPr>
          <p:nvPr>
            <p:ph type="title"/>
          </p:nvPr>
        </p:nvSpPr>
        <p:spPr/>
        <p:txBody>
          <a:bodyPr>
            <a:normAutofit fontScale="90000"/>
          </a:bodyPr>
          <a:lstStyle/>
          <a:p>
            <a:r>
              <a:rPr lang="en-US" dirty="0"/>
              <a:t>LABORATORY TESTS AND OTHER STUDIES</a:t>
            </a:r>
            <a:r>
              <a:rPr lang="ko-KR" altLang="en-US" dirty="0"/>
              <a:t> </a:t>
            </a:r>
            <a:r>
              <a:rPr lang="en-US" altLang="ko-KR" dirty="0"/>
              <a:t>-</a:t>
            </a:r>
            <a:r>
              <a:rPr lang="ko-KR" altLang="en-US" dirty="0"/>
              <a:t> </a:t>
            </a:r>
            <a:r>
              <a:rPr lang="en-US" dirty="0"/>
              <a:t>Commonly done </a:t>
            </a:r>
          </a:p>
        </p:txBody>
      </p:sp>
      <p:sp>
        <p:nvSpPr>
          <p:cNvPr id="3" name="Content Placeholder 2">
            <a:extLst>
              <a:ext uri="{FF2B5EF4-FFF2-40B4-BE49-F238E27FC236}">
                <a16:creationId xmlns:a16="http://schemas.microsoft.com/office/drawing/2014/main" id="{134998C7-5EBB-1E40-E035-BC41A14ED529}"/>
              </a:ext>
            </a:extLst>
          </p:cNvPr>
          <p:cNvSpPr>
            <a:spLocks noGrp="1"/>
          </p:cNvSpPr>
          <p:nvPr>
            <p:ph sz="quarter" idx="13"/>
          </p:nvPr>
        </p:nvSpPr>
        <p:spPr/>
        <p:txBody>
          <a:bodyPr/>
          <a:lstStyle/>
          <a:p>
            <a:pPr lvl="1">
              <a:buFont typeface="Arial" panose="020B0604020202020204" pitchFamily="34" charset="0"/>
              <a:buChar char="•"/>
            </a:pPr>
            <a:endParaRPr lang="en-US" sz="1600" dirty="0"/>
          </a:p>
          <a:p>
            <a:pPr lvl="1">
              <a:buFont typeface="Wingdings" pitchFamily="2" charset="2"/>
              <a:buChar char="q"/>
            </a:pPr>
            <a:r>
              <a:rPr lang="en-US" sz="1800" dirty="0"/>
              <a:t>Vital signs (pulse, blood pressure, respiratory rate, temperature; orthostatic pulse and blood pressure if indicated)</a:t>
            </a:r>
          </a:p>
          <a:p>
            <a:pPr lvl="1">
              <a:buFont typeface="Wingdings" pitchFamily="2" charset="2"/>
              <a:buChar char="q"/>
            </a:pPr>
            <a:r>
              <a:rPr lang="en-US" sz="1800" dirty="0"/>
              <a:t>Pulse oximetry</a:t>
            </a:r>
          </a:p>
          <a:p>
            <a:pPr lvl="1">
              <a:buFont typeface="Wingdings" pitchFamily="2" charset="2"/>
              <a:buChar char="q"/>
            </a:pPr>
            <a:r>
              <a:rPr lang="en-US" sz="1800" dirty="0"/>
              <a:t>Complete blood count with differential</a:t>
            </a:r>
          </a:p>
          <a:p>
            <a:pPr lvl="1">
              <a:buFont typeface="Wingdings" pitchFamily="2" charset="2"/>
              <a:buChar char="q"/>
            </a:pPr>
            <a:r>
              <a:rPr lang="en-US" sz="1800" dirty="0"/>
              <a:t>Glucose measurement</a:t>
            </a:r>
          </a:p>
          <a:p>
            <a:pPr lvl="1">
              <a:buFont typeface="Wingdings" pitchFamily="2" charset="2"/>
              <a:buChar char="q"/>
            </a:pPr>
            <a:r>
              <a:rPr lang="en-US" sz="1800" dirty="0"/>
              <a:t>Comprehensive metabolic panel </a:t>
            </a:r>
          </a:p>
          <a:p>
            <a:pPr lvl="1">
              <a:buFont typeface="Wingdings" pitchFamily="2" charset="2"/>
              <a:buChar char="q"/>
            </a:pPr>
            <a:r>
              <a:rPr lang="en-US" sz="1800" dirty="0"/>
              <a:t>Urinalysis</a:t>
            </a:r>
          </a:p>
          <a:p>
            <a:endParaRPr lang="en-US" dirty="0"/>
          </a:p>
        </p:txBody>
      </p:sp>
      <p:pic>
        <p:nvPicPr>
          <p:cNvPr id="16" name="Graphic 15" descr="Four test tubes in a row, partly filled with liquid">
            <a:extLst>
              <a:ext uri="{FF2B5EF4-FFF2-40B4-BE49-F238E27FC236}">
                <a16:creationId xmlns:a16="http://schemas.microsoft.com/office/drawing/2014/main" id="{01FFF4EA-3207-27AF-8FF4-26E3F246CD1A}"/>
              </a:ext>
            </a:extLst>
          </p:cNvPr>
          <p:cNvPicPr>
            <a:picLocks noChangeAspect="1"/>
          </p:cNvPicPr>
          <p:nvPr/>
        </p:nvPicPr>
        <p:blipFill>
          <a:blip>
            <a:extLst>
              <a:ext uri="{96DAC541-7B7A-43D3-8B79-37D633B846F1}">
                <asvg:svgBlip xmlns:asvg="http://schemas.microsoft.com/office/drawing/2016/SVG/main" r:embed="rId2"/>
              </a:ext>
            </a:extLst>
          </a:blip>
          <a:srcRect/>
          <a:stretch/>
        </p:blipFill>
        <p:spPr>
          <a:xfrm>
            <a:off x="5414840" y="1618255"/>
            <a:ext cx="2601236" cy="2601236"/>
          </a:xfrm>
          <a:prstGeom prst="rect">
            <a:avLst/>
          </a:prstGeom>
        </p:spPr>
      </p:pic>
    </p:spTree>
    <p:extLst>
      <p:ext uri="{BB962C8B-B14F-4D97-AF65-F5344CB8AC3E}">
        <p14:creationId xmlns:p14="http://schemas.microsoft.com/office/powerpoint/2010/main" val="5286275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B6507-6E5E-523C-B009-42A73CFCCB06}"/>
              </a:ext>
            </a:extLst>
          </p:cNvPr>
          <p:cNvSpPr>
            <a:spLocks noGrp="1"/>
          </p:cNvSpPr>
          <p:nvPr>
            <p:ph type="title"/>
          </p:nvPr>
        </p:nvSpPr>
        <p:spPr/>
        <p:txBody>
          <a:bodyPr>
            <a:normAutofit fontScale="90000"/>
          </a:bodyPr>
          <a:lstStyle/>
          <a:p>
            <a:r>
              <a:rPr lang="en-US" dirty="0"/>
              <a:t>LABORATORY TESTS AND OTHER STUDIES</a:t>
            </a:r>
            <a:r>
              <a:rPr lang="ko-KR" altLang="en-US" dirty="0"/>
              <a:t> </a:t>
            </a:r>
            <a:r>
              <a:rPr lang="en-US" altLang="ko-KR" dirty="0"/>
              <a:t>-</a:t>
            </a:r>
            <a:r>
              <a:rPr lang="ko-KR" altLang="en-US" dirty="0"/>
              <a:t> </a:t>
            </a:r>
            <a:r>
              <a:rPr lang="en-US" altLang="ko-KR" dirty="0"/>
              <a:t>sometimes done</a:t>
            </a:r>
            <a:endParaRPr lang="en-US" dirty="0"/>
          </a:p>
        </p:txBody>
      </p:sp>
      <p:sp>
        <p:nvSpPr>
          <p:cNvPr id="3" name="Content Placeholder 2">
            <a:extLst>
              <a:ext uri="{FF2B5EF4-FFF2-40B4-BE49-F238E27FC236}">
                <a16:creationId xmlns:a16="http://schemas.microsoft.com/office/drawing/2014/main" id="{3A6A3C4C-7B96-2358-6706-B1BB16E5B3EC}"/>
              </a:ext>
            </a:extLst>
          </p:cNvPr>
          <p:cNvSpPr>
            <a:spLocks noGrp="1"/>
          </p:cNvSpPr>
          <p:nvPr>
            <p:ph sz="quarter" idx="13"/>
          </p:nvPr>
        </p:nvSpPr>
        <p:spPr>
          <a:xfrm>
            <a:off x="457198" y="1209334"/>
            <a:ext cx="8034793" cy="3326914"/>
          </a:xfrm>
        </p:spPr>
        <p:txBody>
          <a:bodyPr numCol="2">
            <a:normAutofit fontScale="85000" lnSpcReduction="20000"/>
          </a:bodyPr>
          <a:lstStyle/>
          <a:p>
            <a:pPr marR="0" lvl="0">
              <a:lnSpc>
                <a:spcPct val="115000"/>
              </a:lnSpc>
              <a:spcBef>
                <a:spcPts val="0"/>
              </a:spcBef>
              <a:spcAft>
                <a:spcPts val="0"/>
              </a:spcAft>
              <a:buFont typeface="Wingdings" pitchFamily="2" charset="2"/>
              <a:buChar char="q"/>
            </a:pPr>
            <a:r>
              <a:rPr lang="en-US" sz="1700" dirty="0">
                <a:ea typeface="Malgun Gothic" panose="020B0503020000020004" pitchFamily="34" charset="-127"/>
                <a:cs typeface="Times New Roman" panose="02020603050405020304" pitchFamily="18" charset="0"/>
              </a:rPr>
              <a:t>Magnesium</a:t>
            </a:r>
          </a:p>
          <a:p>
            <a:pPr marR="0" lvl="0">
              <a:lnSpc>
                <a:spcPct val="115000"/>
              </a:lnSpc>
              <a:spcBef>
                <a:spcPts val="0"/>
              </a:spcBef>
              <a:spcAft>
                <a:spcPts val="0"/>
              </a:spcAft>
              <a:buFont typeface="Wingdings" pitchFamily="2" charset="2"/>
              <a:buChar char="q"/>
            </a:pPr>
            <a:r>
              <a:rPr lang="en-US" sz="1700" dirty="0">
                <a:ea typeface="Malgun Gothic" panose="020B0503020000020004" pitchFamily="34" charset="-127"/>
                <a:cs typeface="Times New Roman" panose="02020603050405020304" pitchFamily="18" charset="0"/>
              </a:rPr>
              <a:t>Phosphate </a:t>
            </a:r>
          </a:p>
          <a:p>
            <a:pPr marR="0" lvl="0">
              <a:lnSpc>
                <a:spcPct val="115000"/>
              </a:lnSpc>
              <a:spcBef>
                <a:spcPts val="0"/>
              </a:spcBef>
              <a:spcAft>
                <a:spcPts val="0"/>
              </a:spcAft>
              <a:buFont typeface="Wingdings" pitchFamily="2" charset="2"/>
              <a:buChar char="q"/>
            </a:pPr>
            <a:r>
              <a:rPr lang="en-US" sz="1700" dirty="0">
                <a:ea typeface="Malgun Gothic" panose="020B0503020000020004" pitchFamily="34" charset="-127"/>
                <a:cs typeface="Times New Roman" panose="02020603050405020304" pitchFamily="18" charset="0"/>
              </a:rPr>
              <a:t>Creatine phosphokinase (CPK) </a:t>
            </a:r>
          </a:p>
          <a:p>
            <a:pPr marR="0" lvl="0">
              <a:lnSpc>
                <a:spcPct val="115000"/>
              </a:lnSpc>
              <a:spcBef>
                <a:spcPts val="0"/>
              </a:spcBef>
              <a:spcAft>
                <a:spcPts val="0"/>
              </a:spcAft>
              <a:buFont typeface="Wingdings" pitchFamily="2" charset="2"/>
              <a:buChar char="q"/>
            </a:pPr>
            <a:r>
              <a:rPr lang="en-US" sz="1700" dirty="0">
                <a:ea typeface="Malgun Gothic" panose="020B0503020000020004" pitchFamily="34" charset="-127"/>
                <a:cs typeface="Times New Roman" panose="02020603050405020304" pitchFamily="18" charset="0"/>
              </a:rPr>
              <a:t>Ammonia</a:t>
            </a:r>
          </a:p>
          <a:p>
            <a:pPr marR="0" lvl="0">
              <a:lnSpc>
                <a:spcPct val="115000"/>
              </a:lnSpc>
              <a:spcBef>
                <a:spcPts val="0"/>
              </a:spcBef>
              <a:spcAft>
                <a:spcPts val="0"/>
              </a:spcAft>
              <a:buFont typeface="Wingdings" pitchFamily="2" charset="2"/>
              <a:buChar char="q"/>
            </a:pPr>
            <a:r>
              <a:rPr lang="en-US" sz="1700" dirty="0">
                <a:ea typeface="Malgun Gothic" panose="020B0503020000020004" pitchFamily="34" charset="-127"/>
                <a:cs typeface="Times New Roman" panose="02020603050405020304" pitchFamily="18" charset="0"/>
              </a:rPr>
              <a:t>Thyroid stimulating hormone (TSH)</a:t>
            </a:r>
          </a:p>
          <a:p>
            <a:pPr marR="0" lvl="0">
              <a:lnSpc>
                <a:spcPct val="115000"/>
              </a:lnSpc>
              <a:spcBef>
                <a:spcPts val="0"/>
              </a:spcBef>
              <a:spcAft>
                <a:spcPts val="0"/>
              </a:spcAft>
              <a:buFont typeface="Wingdings" pitchFamily="2" charset="2"/>
              <a:buChar char="q"/>
            </a:pPr>
            <a:r>
              <a:rPr lang="en-US" sz="1700" dirty="0">
                <a:ea typeface="Malgun Gothic" panose="020B0503020000020004" pitchFamily="34" charset="-127"/>
                <a:cs typeface="Times New Roman" panose="02020603050405020304" pitchFamily="18" charset="0"/>
              </a:rPr>
              <a:t>Vitamin B12; methylmalonic acid, as indicated</a:t>
            </a:r>
          </a:p>
          <a:p>
            <a:pPr marR="0" lvl="0">
              <a:lnSpc>
                <a:spcPct val="115000"/>
              </a:lnSpc>
              <a:spcBef>
                <a:spcPts val="0"/>
              </a:spcBef>
              <a:spcAft>
                <a:spcPts val="0"/>
              </a:spcAft>
              <a:buFont typeface="Wingdings" pitchFamily="2" charset="2"/>
              <a:buChar char="q"/>
            </a:pPr>
            <a:r>
              <a:rPr lang="en-US" sz="1700" dirty="0">
                <a:ea typeface="Malgun Gothic" panose="020B0503020000020004" pitchFamily="34" charset="-127"/>
                <a:cs typeface="Times New Roman" panose="02020603050405020304" pitchFamily="18" charset="0"/>
              </a:rPr>
              <a:t>Thiamine</a:t>
            </a:r>
          </a:p>
          <a:p>
            <a:pPr marR="0" lvl="0">
              <a:lnSpc>
                <a:spcPct val="115000"/>
              </a:lnSpc>
              <a:spcBef>
                <a:spcPts val="0"/>
              </a:spcBef>
              <a:spcAft>
                <a:spcPts val="0"/>
              </a:spcAft>
              <a:buFont typeface="Wingdings" pitchFamily="2" charset="2"/>
              <a:buChar char="q"/>
            </a:pPr>
            <a:r>
              <a:rPr lang="en-US" sz="1700" dirty="0">
                <a:ea typeface="Malgun Gothic" panose="020B0503020000020004" pitchFamily="34" charset="-127"/>
                <a:cs typeface="Times New Roman" panose="02020603050405020304" pitchFamily="18" charset="0"/>
              </a:rPr>
              <a:t>Serum levels of medications (e.g., lithium, valproic acid, carbamazepine, amiodarone, digoxin, phenytoin, salicylate)</a:t>
            </a:r>
          </a:p>
          <a:p>
            <a:pPr marR="0" lvl="0">
              <a:lnSpc>
                <a:spcPct val="115000"/>
              </a:lnSpc>
              <a:spcBef>
                <a:spcPts val="0"/>
              </a:spcBef>
              <a:spcAft>
                <a:spcPts val="0"/>
              </a:spcAft>
              <a:buFont typeface="Wingdings" pitchFamily="2" charset="2"/>
              <a:buChar char="q"/>
            </a:pPr>
            <a:r>
              <a:rPr lang="en-US" sz="1700" dirty="0">
                <a:ea typeface="Malgun Gothic" panose="020B0503020000020004" pitchFamily="34" charset="-127"/>
                <a:cs typeface="Times New Roman" panose="02020603050405020304" pitchFamily="18" charset="0"/>
              </a:rPr>
              <a:t>C-reactive protein and/or erythrocyte sedimentation rate (ESR)</a:t>
            </a:r>
          </a:p>
          <a:p>
            <a:pPr marR="0" lvl="0">
              <a:lnSpc>
                <a:spcPct val="115000"/>
              </a:lnSpc>
              <a:spcBef>
                <a:spcPts val="0"/>
              </a:spcBef>
              <a:spcAft>
                <a:spcPts val="0"/>
              </a:spcAft>
              <a:buFont typeface="Wingdings" pitchFamily="2" charset="2"/>
              <a:buChar char="q"/>
            </a:pPr>
            <a:r>
              <a:rPr lang="en-US" sz="1700" dirty="0">
                <a:ea typeface="Malgun Gothic" panose="020B0503020000020004" pitchFamily="34" charset="-127"/>
                <a:cs typeface="Times New Roman" panose="02020603050405020304" pitchFamily="18" charset="0"/>
              </a:rPr>
              <a:t>Antinuclear antibody (ANA)</a:t>
            </a:r>
          </a:p>
          <a:p>
            <a:pPr marR="0" lvl="0">
              <a:lnSpc>
                <a:spcPct val="115000"/>
              </a:lnSpc>
              <a:spcBef>
                <a:spcPts val="0"/>
              </a:spcBef>
              <a:spcAft>
                <a:spcPts val="0"/>
              </a:spcAft>
              <a:buFont typeface="Wingdings" pitchFamily="2" charset="2"/>
              <a:buChar char="q"/>
            </a:pPr>
            <a:r>
              <a:rPr lang="en-US" sz="1700" dirty="0">
                <a:ea typeface="Malgun Gothic" panose="020B0503020000020004" pitchFamily="34" charset="-127"/>
                <a:cs typeface="Times New Roman" panose="02020603050405020304" pitchFamily="18" charset="0"/>
              </a:rPr>
              <a:t>COVID-19 test</a:t>
            </a:r>
          </a:p>
          <a:p>
            <a:pPr marR="0" lvl="0">
              <a:lnSpc>
                <a:spcPct val="115000"/>
              </a:lnSpc>
              <a:spcBef>
                <a:spcPts val="0"/>
              </a:spcBef>
              <a:spcAft>
                <a:spcPts val="0"/>
              </a:spcAft>
              <a:buFont typeface="Wingdings" pitchFamily="2" charset="2"/>
              <a:buChar char="q"/>
            </a:pPr>
            <a:r>
              <a:rPr lang="en-US" sz="1700" dirty="0">
                <a:ea typeface="Malgun Gothic" panose="020B0503020000020004" pitchFamily="34" charset="-127"/>
                <a:cs typeface="Times New Roman" panose="02020603050405020304" pitchFamily="18" charset="0"/>
              </a:rPr>
              <a:t>HIV test</a:t>
            </a:r>
          </a:p>
          <a:p>
            <a:pPr marR="0" lvl="0">
              <a:lnSpc>
                <a:spcPct val="115000"/>
              </a:lnSpc>
              <a:spcBef>
                <a:spcPts val="0"/>
              </a:spcBef>
              <a:spcAft>
                <a:spcPts val="0"/>
              </a:spcAft>
              <a:buFont typeface="Wingdings" pitchFamily="2" charset="2"/>
              <a:buChar char="q"/>
            </a:pPr>
            <a:r>
              <a:rPr lang="en-US" sz="1700" dirty="0">
                <a:ea typeface="Malgun Gothic" panose="020B0503020000020004" pitchFamily="34" charset="-127"/>
                <a:cs typeface="Times New Roman" panose="02020603050405020304" pitchFamily="18" charset="0"/>
              </a:rPr>
              <a:t>Syphilis test </a:t>
            </a:r>
          </a:p>
          <a:p>
            <a:pPr marR="0" lvl="0">
              <a:lnSpc>
                <a:spcPct val="115000"/>
              </a:lnSpc>
              <a:spcBef>
                <a:spcPts val="0"/>
              </a:spcBef>
              <a:spcAft>
                <a:spcPts val="0"/>
              </a:spcAft>
              <a:buFont typeface="Wingdings" pitchFamily="2" charset="2"/>
              <a:buChar char="q"/>
            </a:pPr>
            <a:r>
              <a:rPr lang="en-US" sz="1700" dirty="0">
                <a:ea typeface="Malgun Gothic" panose="020B0503020000020004" pitchFamily="34" charset="-127"/>
                <a:cs typeface="Times New Roman" panose="02020603050405020304" pitchFamily="18" charset="0"/>
              </a:rPr>
              <a:t>Blood gases</a:t>
            </a:r>
          </a:p>
          <a:p>
            <a:pPr marR="0" lvl="0">
              <a:lnSpc>
                <a:spcPct val="115000"/>
              </a:lnSpc>
              <a:spcBef>
                <a:spcPts val="0"/>
              </a:spcBef>
              <a:spcAft>
                <a:spcPts val="0"/>
              </a:spcAft>
              <a:buFont typeface="Wingdings" pitchFamily="2" charset="2"/>
              <a:buChar char="q"/>
            </a:pPr>
            <a:r>
              <a:rPr lang="en-US" sz="1700" dirty="0">
                <a:ea typeface="Malgun Gothic" panose="020B0503020000020004" pitchFamily="34" charset="-127"/>
                <a:cs typeface="Times New Roman" panose="02020603050405020304" pitchFamily="18" charset="0"/>
              </a:rPr>
              <a:t>Cultures (e.g., urine, blood, sputum, wound, cerebrospinal fluid)</a:t>
            </a:r>
          </a:p>
          <a:p>
            <a:pPr marR="0" lvl="0">
              <a:lnSpc>
                <a:spcPct val="115000"/>
              </a:lnSpc>
              <a:spcBef>
                <a:spcPts val="0"/>
              </a:spcBef>
              <a:spcAft>
                <a:spcPts val="0"/>
              </a:spcAft>
              <a:buFont typeface="Wingdings" pitchFamily="2" charset="2"/>
              <a:buChar char="q"/>
            </a:pPr>
            <a:r>
              <a:rPr lang="en-US" sz="1700" dirty="0">
                <a:ea typeface="Malgun Gothic" panose="020B0503020000020004" pitchFamily="34" charset="-127"/>
                <a:cs typeface="Times New Roman" panose="02020603050405020304" pitchFamily="18" charset="0"/>
              </a:rPr>
              <a:t>Blood alcohol level</a:t>
            </a:r>
          </a:p>
          <a:p>
            <a:pPr marR="0" lvl="0">
              <a:lnSpc>
                <a:spcPct val="115000"/>
              </a:lnSpc>
              <a:spcBef>
                <a:spcPts val="0"/>
              </a:spcBef>
              <a:spcAft>
                <a:spcPts val="0"/>
              </a:spcAft>
              <a:buFont typeface="Wingdings" pitchFamily="2" charset="2"/>
              <a:buChar char="q"/>
            </a:pPr>
            <a:r>
              <a:rPr lang="en-US" sz="1700" dirty="0">
                <a:ea typeface="Malgun Gothic" panose="020B0503020000020004" pitchFamily="34" charset="-127"/>
                <a:cs typeface="Times New Roman" panose="02020603050405020304" pitchFamily="18" charset="0"/>
              </a:rPr>
              <a:t>Urinary toxicology screen</a:t>
            </a:r>
          </a:p>
          <a:p>
            <a:pPr marR="0" lvl="0">
              <a:lnSpc>
                <a:spcPct val="115000"/>
              </a:lnSpc>
              <a:spcBef>
                <a:spcPts val="0"/>
              </a:spcBef>
              <a:spcAft>
                <a:spcPts val="0"/>
              </a:spcAft>
              <a:buFont typeface="Wingdings" pitchFamily="2" charset="2"/>
              <a:buChar char="q"/>
            </a:pPr>
            <a:r>
              <a:rPr lang="en-US" sz="1700" dirty="0">
                <a:ea typeface="Malgun Gothic" panose="020B0503020000020004" pitchFamily="34" charset="-127"/>
                <a:cs typeface="Times New Roman" panose="02020603050405020304" pitchFamily="18" charset="0"/>
              </a:rPr>
              <a:t>Bladder scan</a:t>
            </a:r>
          </a:p>
          <a:p>
            <a:pPr marR="0" lvl="0">
              <a:lnSpc>
                <a:spcPct val="115000"/>
              </a:lnSpc>
              <a:spcBef>
                <a:spcPts val="0"/>
              </a:spcBef>
              <a:spcAft>
                <a:spcPts val="0"/>
              </a:spcAft>
              <a:buFont typeface="Wingdings" pitchFamily="2" charset="2"/>
              <a:buChar char="q"/>
            </a:pPr>
            <a:r>
              <a:rPr lang="en-US" sz="1700" dirty="0">
                <a:ea typeface="Malgun Gothic" panose="020B0503020000020004" pitchFamily="34" charset="-127"/>
                <a:cs typeface="Times New Roman" panose="02020603050405020304" pitchFamily="18" charset="0"/>
              </a:rPr>
              <a:t>Abdominal X-ray/KUB</a:t>
            </a:r>
          </a:p>
          <a:p>
            <a:pPr marR="0" lvl="0">
              <a:lnSpc>
                <a:spcPct val="115000"/>
              </a:lnSpc>
              <a:spcBef>
                <a:spcPts val="0"/>
              </a:spcBef>
              <a:spcAft>
                <a:spcPts val="0"/>
              </a:spcAft>
              <a:buFont typeface="Wingdings" pitchFamily="2" charset="2"/>
              <a:buChar char="q"/>
            </a:pPr>
            <a:r>
              <a:rPr lang="en-US" sz="1700" dirty="0">
                <a:ea typeface="Malgun Gothic" panose="020B0503020000020004" pitchFamily="34" charset="-127"/>
                <a:cs typeface="Times New Roman" panose="02020603050405020304" pitchFamily="18" charset="0"/>
              </a:rPr>
              <a:t>Chest X-ray</a:t>
            </a:r>
          </a:p>
          <a:p>
            <a:pPr marR="0" lvl="0">
              <a:lnSpc>
                <a:spcPct val="115000"/>
              </a:lnSpc>
              <a:spcBef>
                <a:spcPts val="0"/>
              </a:spcBef>
              <a:spcAft>
                <a:spcPts val="0"/>
              </a:spcAft>
              <a:buFont typeface="Wingdings" pitchFamily="2" charset="2"/>
              <a:buChar char="q"/>
            </a:pPr>
            <a:r>
              <a:rPr lang="en-US" sz="1700" dirty="0">
                <a:ea typeface="Malgun Gothic" panose="020B0503020000020004" pitchFamily="34" charset="-127"/>
                <a:cs typeface="Times New Roman" panose="02020603050405020304" pitchFamily="18" charset="0"/>
              </a:rPr>
              <a:t>Neuroimaging (e.g., brain magnetic resonance imaging [MRI], head computed tomography [CT])</a:t>
            </a:r>
          </a:p>
          <a:p>
            <a:pPr marR="0" lvl="0">
              <a:lnSpc>
                <a:spcPct val="115000"/>
              </a:lnSpc>
              <a:spcBef>
                <a:spcPts val="0"/>
              </a:spcBef>
              <a:buFont typeface="Wingdings" pitchFamily="2" charset="2"/>
              <a:buChar char="q"/>
            </a:pPr>
            <a:r>
              <a:rPr lang="en-US" sz="1700" dirty="0">
                <a:ea typeface="Malgun Gothic" panose="020B0503020000020004" pitchFamily="34" charset="-127"/>
                <a:cs typeface="Times New Roman" panose="02020603050405020304" pitchFamily="18" charset="0"/>
              </a:rPr>
              <a:t>Electroencephalogram (EEG)</a:t>
            </a:r>
          </a:p>
          <a:p>
            <a:pPr marR="0" lvl="0">
              <a:lnSpc>
                <a:spcPct val="115000"/>
              </a:lnSpc>
              <a:spcBef>
                <a:spcPts val="0"/>
              </a:spcBef>
              <a:spcAft>
                <a:spcPts val="1000"/>
              </a:spcAft>
              <a:buFont typeface="Wingdings" pitchFamily="2" charset="2"/>
              <a:buChar char="q"/>
            </a:pPr>
            <a:r>
              <a:rPr lang="en-US" sz="1700" dirty="0">
                <a:ea typeface="Malgun Gothic" panose="020B0503020000020004" pitchFamily="34" charset="-127"/>
                <a:cs typeface="Times New Roman" panose="02020603050405020304" pitchFamily="18" charset="0"/>
              </a:rPr>
              <a:t>Lumbar puncture</a:t>
            </a:r>
            <a:endParaRPr lang="en-US" sz="1700" dirty="0"/>
          </a:p>
          <a:p>
            <a:pPr marL="342900" marR="0" lvl="0" indent="-342900">
              <a:lnSpc>
                <a:spcPct val="115000"/>
              </a:lnSpc>
              <a:spcBef>
                <a:spcPts val="0"/>
              </a:spcBef>
              <a:spcAft>
                <a:spcPts val="0"/>
              </a:spcAft>
              <a:buFont typeface="Symbol" panose="05050102010706020507" pitchFamily="18" charset="2"/>
              <a:buChar char=""/>
            </a:pPr>
            <a:endParaRPr lang="en-US" sz="1600" dirty="0">
              <a:latin typeface="Calibri" panose="020F0502020204030204" pitchFamily="34" charset="0"/>
              <a:ea typeface="Malgun Gothic" panose="020B0503020000020004" pitchFamily="34" charset="-127"/>
              <a:cs typeface="Times New Roman" panose="02020603050405020304" pitchFamily="18" charset="0"/>
            </a:endParaRPr>
          </a:p>
        </p:txBody>
      </p:sp>
      <p:sp>
        <p:nvSpPr>
          <p:cNvPr id="4" name="TextBox 3">
            <a:extLst>
              <a:ext uri="{FF2B5EF4-FFF2-40B4-BE49-F238E27FC236}">
                <a16:creationId xmlns:a16="http://schemas.microsoft.com/office/drawing/2014/main" id="{11CA4AA1-3614-DF5E-159D-F739D012C478}"/>
              </a:ext>
            </a:extLst>
          </p:cNvPr>
          <p:cNvSpPr txBox="1"/>
          <p:nvPr/>
        </p:nvSpPr>
        <p:spPr>
          <a:xfrm>
            <a:off x="580445" y="755374"/>
            <a:ext cx="7792278" cy="369332"/>
          </a:xfrm>
          <a:prstGeom prst="rect">
            <a:avLst/>
          </a:prstGeom>
          <a:noFill/>
        </p:spPr>
        <p:txBody>
          <a:bodyPr wrap="square" rtlCol="0">
            <a:spAutoFit/>
          </a:bodyPr>
          <a:lstStyle/>
          <a:p>
            <a:r>
              <a:rPr lang="en-US" b="1" dirty="0">
                <a:ea typeface="Malgun Gothic" panose="020B0503020000020004" pitchFamily="34" charset="-127"/>
                <a:cs typeface="Times New Roman" panose="02020603050405020304" pitchFamily="18" charset="0"/>
              </a:rPr>
              <a:t>Depending on history, clinical findings, and results of other evaluations</a:t>
            </a:r>
          </a:p>
        </p:txBody>
      </p:sp>
    </p:spTree>
    <p:extLst>
      <p:ext uri="{BB962C8B-B14F-4D97-AF65-F5344CB8AC3E}">
        <p14:creationId xmlns:p14="http://schemas.microsoft.com/office/powerpoint/2010/main" val="40892731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30E54-5C24-1278-CA96-960FD73ECB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3E74EB-3272-350A-D1DD-1329373541BD}"/>
              </a:ext>
            </a:extLst>
          </p:cNvPr>
          <p:cNvSpPr>
            <a:spLocks noGrp="1"/>
          </p:cNvSpPr>
          <p:nvPr>
            <p:ph type="title"/>
          </p:nvPr>
        </p:nvSpPr>
        <p:spPr/>
        <p:txBody>
          <a:bodyPr>
            <a:normAutofit/>
          </a:bodyPr>
          <a:lstStyle/>
          <a:p>
            <a:r>
              <a:rPr lang="en-US" dirty="0"/>
              <a:t>Statement 4 – Review of Medications</a:t>
            </a:r>
          </a:p>
        </p:txBody>
      </p:sp>
      <p:graphicFrame>
        <p:nvGraphicFramePr>
          <p:cNvPr id="4" name="Content Placeholder 3">
            <a:extLst>
              <a:ext uri="{FF2B5EF4-FFF2-40B4-BE49-F238E27FC236}">
                <a16:creationId xmlns:a16="http://schemas.microsoft.com/office/drawing/2014/main" id="{E2EA5FF4-BCCA-D059-606C-40C6B86538F4}"/>
              </a:ext>
            </a:extLst>
          </p:cNvPr>
          <p:cNvGraphicFramePr>
            <a:graphicFrameLocks noGrp="1"/>
          </p:cNvGraphicFramePr>
          <p:nvPr>
            <p:ph sz="quarter" idx="13"/>
            <p:extLst>
              <p:ext uri="{D42A27DB-BD31-4B8C-83A1-F6EECF244321}">
                <p14:modId xmlns:p14="http://schemas.microsoft.com/office/powerpoint/2010/main" val="3323170635"/>
              </p:ext>
            </p:extLst>
          </p:nvPr>
        </p:nvGraphicFramePr>
        <p:xfrm>
          <a:off x="457200" y="1020763"/>
          <a:ext cx="7815263" cy="3429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114973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FA44A-3396-BB2B-7B3A-B901E39DEBF2}"/>
              </a:ext>
            </a:extLst>
          </p:cNvPr>
          <p:cNvSpPr>
            <a:spLocks noGrp="1"/>
          </p:cNvSpPr>
          <p:nvPr>
            <p:ph type="title"/>
          </p:nvPr>
        </p:nvSpPr>
        <p:spPr/>
        <p:txBody>
          <a:bodyPr/>
          <a:lstStyle/>
          <a:p>
            <a:r>
              <a:rPr lang="en-US" dirty="0"/>
              <a:t>Review of medications</a:t>
            </a:r>
          </a:p>
        </p:txBody>
      </p:sp>
      <p:sp>
        <p:nvSpPr>
          <p:cNvPr id="3" name="Content Placeholder 2">
            <a:extLst>
              <a:ext uri="{FF2B5EF4-FFF2-40B4-BE49-F238E27FC236}">
                <a16:creationId xmlns:a16="http://schemas.microsoft.com/office/drawing/2014/main" id="{6C74C0B2-E40D-8CE1-AD34-CBA36504D8C4}"/>
              </a:ext>
            </a:extLst>
          </p:cNvPr>
          <p:cNvSpPr>
            <a:spLocks noGrp="1"/>
          </p:cNvSpPr>
          <p:nvPr>
            <p:ph sz="quarter" idx="13"/>
          </p:nvPr>
        </p:nvSpPr>
        <p:spPr/>
        <p:txBody>
          <a:bodyPr>
            <a:normAutofit fontScale="77500" lnSpcReduction="20000"/>
          </a:bodyPr>
          <a:lstStyle/>
          <a:p>
            <a:r>
              <a:rPr lang="en-US" sz="2300" dirty="0"/>
              <a:t>Review psychiatric and non-psychiatric medications</a:t>
            </a:r>
          </a:p>
          <a:p>
            <a:r>
              <a:rPr lang="en-US" sz="2300" dirty="0"/>
              <a:t>Look for medications that may have changed recently (started, stopped, dose adjustments)</a:t>
            </a:r>
          </a:p>
          <a:p>
            <a:r>
              <a:rPr lang="en-US" sz="2300" dirty="0"/>
              <a:t>Consider effects of medications related to basic pharmacological principles:</a:t>
            </a:r>
          </a:p>
          <a:p>
            <a:pPr lvl="1"/>
            <a:r>
              <a:rPr lang="en-US" sz="2000" dirty="0"/>
              <a:t>Long half-lives</a:t>
            </a:r>
          </a:p>
          <a:p>
            <a:pPr lvl="1"/>
            <a:r>
              <a:rPr lang="en-US" sz="2000" dirty="0"/>
              <a:t>Active metabolites</a:t>
            </a:r>
          </a:p>
          <a:p>
            <a:pPr lvl="1"/>
            <a:r>
              <a:rPr lang="en-US" sz="2000" dirty="0"/>
              <a:t>Interactions at metabolic or transport enzymes/sites</a:t>
            </a:r>
          </a:p>
          <a:p>
            <a:pPr lvl="1"/>
            <a:r>
              <a:rPr lang="en-US" sz="2000" dirty="0"/>
              <a:t>Pharmacokinetic effects on absorption (e.g., s/p GI surgery), volume of distribution (body fat composition), elimination (e.g., renal, hepatic)</a:t>
            </a:r>
          </a:p>
          <a:p>
            <a:pPr lvl="1"/>
            <a:r>
              <a:rPr lang="en-US" sz="2000" dirty="0"/>
              <a:t>Pharmacodynamic effects (e.g., cholinergic, dopaminergic with age)</a:t>
            </a:r>
          </a:p>
          <a:p>
            <a:r>
              <a:rPr lang="en-US" sz="2300" dirty="0"/>
              <a:t>Identify medications that may not be needed or that may require dose adjustments</a:t>
            </a:r>
          </a:p>
          <a:p>
            <a:endParaRPr lang="en-US" dirty="0"/>
          </a:p>
        </p:txBody>
      </p:sp>
    </p:spTree>
    <p:extLst>
      <p:ext uri="{BB962C8B-B14F-4D97-AF65-F5344CB8AC3E}">
        <p14:creationId xmlns:p14="http://schemas.microsoft.com/office/powerpoint/2010/main" val="42765841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C52932-353E-DBA3-A04E-841028A86B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C4E0F2-E1BF-4808-6226-406C1DF04A7E}"/>
              </a:ext>
            </a:extLst>
          </p:cNvPr>
          <p:cNvSpPr>
            <a:spLocks noGrp="1"/>
          </p:cNvSpPr>
          <p:nvPr>
            <p:ph type="title"/>
          </p:nvPr>
        </p:nvSpPr>
        <p:spPr/>
        <p:txBody>
          <a:bodyPr>
            <a:normAutofit/>
          </a:bodyPr>
          <a:lstStyle/>
          <a:p>
            <a:r>
              <a:rPr lang="en-US" dirty="0"/>
              <a:t>Statement 5 – Use of Restraints</a:t>
            </a:r>
          </a:p>
        </p:txBody>
      </p:sp>
      <p:graphicFrame>
        <p:nvGraphicFramePr>
          <p:cNvPr id="4" name="Content Placeholder 3">
            <a:extLst>
              <a:ext uri="{FF2B5EF4-FFF2-40B4-BE49-F238E27FC236}">
                <a16:creationId xmlns:a16="http://schemas.microsoft.com/office/drawing/2014/main" id="{A31E65BF-BCCC-6B7E-91D4-B3D1197C89A0}"/>
              </a:ext>
            </a:extLst>
          </p:cNvPr>
          <p:cNvGraphicFramePr>
            <a:graphicFrameLocks noGrp="1"/>
          </p:cNvGraphicFramePr>
          <p:nvPr>
            <p:ph sz="quarter" idx="13"/>
            <p:extLst>
              <p:ext uri="{D42A27DB-BD31-4B8C-83A1-F6EECF244321}">
                <p14:modId xmlns:p14="http://schemas.microsoft.com/office/powerpoint/2010/main" val="567698815"/>
              </p:ext>
            </p:extLst>
          </p:nvPr>
        </p:nvGraphicFramePr>
        <p:xfrm>
          <a:off x="457200" y="876300"/>
          <a:ext cx="7981950" cy="37528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990833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9A0B7-1ECB-DDC0-843A-38CD76AE772A}"/>
              </a:ext>
            </a:extLst>
          </p:cNvPr>
          <p:cNvSpPr>
            <a:spLocks noGrp="1"/>
          </p:cNvSpPr>
          <p:nvPr>
            <p:ph type="title"/>
          </p:nvPr>
        </p:nvSpPr>
        <p:spPr/>
        <p:txBody>
          <a:bodyPr/>
          <a:lstStyle/>
          <a:p>
            <a:r>
              <a:rPr lang="en-US" dirty="0"/>
              <a:t>use of physical restraints May be…</a:t>
            </a:r>
          </a:p>
        </p:txBody>
      </p:sp>
      <p:sp>
        <p:nvSpPr>
          <p:cNvPr id="3" name="Content Placeholder 2">
            <a:extLst>
              <a:ext uri="{FF2B5EF4-FFF2-40B4-BE49-F238E27FC236}">
                <a16:creationId xmlns:a16="http://schemas.microsoft.com/office/drawing/2014/main" id="{2F354679-251B-8F99-2E2F-9723CE4F206A}"/>
              </a:ext>
            </a:extLst>
          </p:cNvPr>
          <p:cNvSpPr>
            <a:spLocks noGrp="1"/>
          </p:cNvSpPr>
          <p:nvPr>
            <p:ph sz="quarter" idx="13"/>
          </p:nvPr>
        </p:nvSpPr>
        <p:spPr>
          <a:xfrm>
            <a:off x="2212158" y="1012722"/>
            <a:ext cx="6332074" cy="3437357"/>
          </a:xfrm>
        </p:spPr>
        <p:txBody>
          <a:bodyPr>
            <a:normAutofit fontScale="55000" lnSpcReduction="20000"/>
          </a:bodyPr>
          <a:lstStyle/>
          <a:p>
            <a:r>
              <a:rPr lang="en-US" sz="3800" b="1" dirty="0"/>
              <a:t>Associated with potential harms </a:t>
            </a:r>
          </a:p>
          <a:p>
            <a:pPr lvl="1"/>
            <a:r>
              <a:rPr lang="en-US" sz="3200" dirty="0"/>
              <a:t>e.g., pressure ulcers, fractures, cardiac arrhythmias, musculoskeletal injuries, deep vein thrombosis, aspiration pneumonia, worsening of agitation</a:t>
            </a:r>
          </a:p>
          <a:p>
            <a:endParaRPr lang="en-US" sz="3200" dirty="0"/>
          </a:p>
          <a:p>
            <a:pPr lvl="1"/>
            <a:r>
              <a:rPr lang="en-US" sz="3500" dirty="0"/>
              <a:t>Risks are greater in those with impaired consciousness, as in patients with delirium, or in patients with some existing conditions</a:t>
            </a:r>
          </a:p>
          <a:p>
            <a:endParaRPr lang="en-US" sz="3200" dirty="0"/>
          </a:p>
          <a:p>
            <a:r>
              <a:rPr lang="en-US" sz="3800" b="1" dirty="0"/>
              <a:t>Distressing to patients and families</a:t>
            </a:r>
          </a:p>
          <a:p>
            <a:pPr lvl="1"/>
            <a:r>
              <a:rPr lang="en-US" sz="3200" dirty="0"/>
              <a:t>PTSD may occur in those who have been physically restrained </a:t>
            </a:r>
          </a:p>
        </p:txBody>
      </p:sp>
      <p:pic>
        <p:nvPicPr>
          <p:cNvPr id="4" name="Picture 3">
            <a:extLst>
              <a:ext uri="{FF2B5EF4-FFF2-40B4-BE49-F238E27FC236}">
                <a16:creationId xmlns:a16="http://schemas.microsoft.com/office/drawing/2014/main" id="{EA4A712A-559C-20A0-AF1C-7771A0B0F13D}"/>
              </a:ext>
            </a:extLst>
          </p:cNvPr>
          <p:cNvPicPr>
            <a:picLocks noChangeAspect="1"/>
          </p:cNvPicPr>
          <p:nvPr/>
        </p:nvPicPr>
        <p:blipFill>
          <a:blip r:embed="rId2"/>
          <a:stretch>
            <a:fillRect/>
          </a:stretch>
        </p:blipFill>
        <p:spPr>
          <a:xfrm>
            <a:off x="457200" y="1799218"/>
            <a:ext cx="1538859" cy="1545064"/>
          </a:xfrm>
          <a:prstGeom prst="rect">
            <a:avLst/>
          </a:prstGeom>
        </p:spPr>
      </p:pic>
    </p:spTree>
    <p:extLst>
      <p:ext uri="{BB962C8B-B14F-4D97-AF65-F5344CB8AC3E}">
        <p14:creationId xmlns:p14="http://schemas.microsoft.com/office/powerpoint/2010/main" val="20290799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95883-E9FC-5436-6CFA-445C3AB9142A}"/>
              </a:ext>
            </a:extLst>
          </p:cNvPr>
          <p:cNvSpPr>
            <a:spLocks noGrp="1"/>
          </p:cNvSpPr>
          <p:nvPr>
            <p:ph type="title"/>
          </p:nvPr>
        </p:nvSpPr>
        <p:spPr/>
        <p:txBody>
          <a:bodyPr/>
          <a:lstStyle/>
          <a:p>
            <a:r>
              <a:rPr lang="en-US" dirty="0"/>
              <a:t>Before use of physical restraints</a:t>
            </a:r>
          </a:p>
        </p:txBody>
      </p:sp>
      <p:sp>
        <p:nvSpPr>
          <p:cNvPr id="8" name="TextBox 7">
            <a:extLst>
              <a:ext uri="{FF2B5EF4-FFF2-40B4-BE49-F238E27FC236}">
                <a16:creationId xmlns:a16="http://schemas.microsoft.com/office/drawing/2014/main" id="{A5EFC1CE-536C-893D-B08C-68690A7A217D}"/>
              </a:ext>
            </a:extLst>
          </p:cNvPr>
          <p:cNvSpPr txBox="1"/>
          <p:nvPr/>
        </p:nvSpPr>
        <p:spPr>
          <a:xfrm>
            <a:off x="1160314" y="3598654"/>
            <a:ext cx="6791568" cy="400110"/>
          </a:xfrm>
          <a:prstGeom prst="rect">
            <a:avLst/>
          </a:prstGeom>
          <a:noFill/>
        </p:spPr>
        <p:txBody>
          <a:bodyPr wrap="square" rtlCol="0">
            <a:spAutoFit/>
          </a:bodyPr>
          <a:lstStyle/>
          <a:p>
            <a:pPr algn="ctr"/>
            <a:r>
              <a:rPr lang="en-US" sz="2000" dirty="0"/>
              <a:t>Safety of the patient and others is a top priority</a:t>
            </a:r>
          </a:p>
        </p:txBody>
      </p:sp>
      <p:graphicFrame>
        <p:nvGraphicFramePr>
          <p:cNvPr id="11" name="Diagram 10">
            <a:extLst>
              <a:ext uri="{FF2B5EF4-FFF2-40B4-BE49-F238E27FC236}">
                <a16:creationId xmlns:a16="http://schemas.microsoft.com/office/drawing/2014/main" id="{D7B86907-863B-25EB-E7A8-305033491205}"/>
              </a:ext>
            </a:extLst>
          </p:cNvPr>
          <p:cNvGraphicFramePr/>
          <p:nvPr>
            <p:extLst>
              <p:ext uri="{D42A27DB-BD31-4B8C-83A1-F6EECF244321}">
                <p14:modId xmlns:p14="http://schemas.microsoft.com/office/powerpoint/2010/main" val="2521045229"/>
              </p:ext>
            </p:extLst>
          </p:nvPr>
        </p:nvGraphicFramePr>
        <p:xfrm>
          <a:off x="533400" y="1143396"/>
          <a:ext cx="4914089" cy="20570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TextBox 11">
            <a:extLst>
              <a:ext uri="{FF2B5EF4-FFF2-40B4-BE49-F238E27FC236}">
                <a16:creationId xmlns:a16="http://schemas.microsoft.com/office/drawing/2014/main" id="{1EB1E89F-DECA-9785-2967-240971C4BD47}"/>
              </a:ext>
            </a:extLst>
          </p:cNvPr>
          <p:cNvSpPr txBox="1"/>
          <p:nvPr/>
        </p:nvSpPr>
        <p:spPr>
          <a:xfrm>
            <a:off x="5153290" y="1017736"/>
            <a:ext cx="3054485" cy="2308324"/>
          </a:xfrm>
          <a:prstGeom prst="rect">
            <a:avLst/>
          </a:prstGeom>
          <a:noFill/>
        </p:spPr>
        <p:txBody>
          <a:bodyPr wrap="square" rtlCol="0">
            <a:spAutoFit/>
          </a:bodyPr>
          <a:lstStyle/>
          <a:p>
            <a:pPr algn="ctr"/>
            <a:r>
              <a:rPr lang="en-US" sz="2400" dirty="0"/>
              <a:t>Weigh risks against the intended benefits of restraint use as compared with other possible interventions</a:t>
            </a:r>
          </a:p>
        </p:txBody>
      </p:sp>
      <p:sp>
        <p:nvSpPr>
          <p:cNvPr id="4" name="Double Brace 3">
            <a:extLst>
              <a:ext uri="{FF2B5EF4-FFF2-40B4-BE49-F238E27FC236}">
                <a16:creationId xmlns:a16="http://schemas.microsoft.com/office/drawing/2014/main" id="{56678CA3-123C-F28F-2D9D-2F38653B658F}"/>
              </a:ext>
            </a:extLst>
          </p:cNvPr>
          <p:cNvSpPr/>
          <p:nvPr/>
        </p:nvSpPr>
        <p:spPr>
          <a:xfrm>
            <a:off x="1717483" y="3451719"/>
            <a:ext cx="5677230" cy="674045"/>
          </a:xfrm>
          <a:prstGeom prst="bracePair">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3047321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E627E-7F80-9BE3-BA2F-F9296D215CCE}"/>
              </a:ext>
            </a:extLst>
          </p:cNvPr>
          <p:cNvSpPr>
            <a:spLocks noGrp="1"/>
          </p:cNvSpPr>
          <p:nvPr>
            <p:ph type="title"/>
          </p:nvPr>
        </p:nvSpPr>
        <p:spPr/>
        <p:txBody>
          <a:bodyPr/>
          <a:lstStyle/>
          <a:p>
            <a:r>
              <a:rPr lang="en-US" dirty="0"/>
              <a:t>Use Other interventions first</a:t>
            </a:r>
          </a:p>
        </p:txBody>
      </p:sp>
      <p:sp>
        <p:nvSpPr>
          <p:cNvPr id="3" name="Content Placeholder 2">
            <a:extLst>
              <a:ext uri="{FF2B5EF4-FFF2-40B4-BE49-F238E27FC236}">
                <a16:creationId xmlns:a16="http://schemas.microsoft.com/office/drawing/2014/main" id="{F55C9562-1F3D-F5A3-D247-889372CC7C22}"/>
              </a:ext>
            </a:extLst>
          </p:cNvPr>
          <p:cNvSpPr>
            <a:spLocks noGrp="1"/>
          </p:cNvSpPr>
          <p:nvPr>
            <p:ph sz="quarter" idx="13"/>
          </p:nvPr>
        </p:nvSpPr>
        <p:spPr>
          <a:xfrm>
            <a:off x="457199" y="1021080"/>
            <a:ext cx="7963231" cy="3428999"/>
          </a:xfrm>
        </p:spPr>
        <p:txBody>
          <a:bodyPr>
            <a:normAutofit fontScale="55000" lnSpcReduction="20000"/>
          </a:bodyPr>
          <a:lstStyle/>
          <a:p>
            <a:pPr>
              <a:buFont typeface="Arial" panose="020B0604020202020204" pitchFamily="34" charset="0"/>
              <a:buChar char="•"/>
            </a:pPr>
            <a:r>
              <a:rPr lang="en-US" sz="3200" b="1" dirty="0"/>
              <a:t>Treat underlying contributors to delirium or other factors that may be affecting agitation, such as pain or co-occurring psychiatric conditions</a:t>
            </a:r>
          </a:p>
          <a:p>
            <a:pPr lvl="0"/>
            <a:endParaRPr lang="en-US" sz="3200" dirty="0"/>
          </a:p>
          <a:p>
            <a:pPr lvl="0">
              <a:buFont typeface="Arial" panose="020B0604020202020204" pitchFamily="34" charset="0"/>
              <a:buChar char="•"/>
            </a:pPr>
            <a:r>
              <a:rPr lang="en-US" sz="3200" b="1" dirty="0"/>
              <a:t>Except in an urgent or emergent situation, attempt other interventions </a:t>
            </a:r>
          </a:p>
          <a:p>
            <a:pPr lvl="1"/>
            <a:r>
              <a:rPr lang="en-US" sz="3300" dirty="0"/>
              <a:t>Environmental modifications for a more calming environment (e.g., turning off TV)</a:t>
            </a:r>
          </a:p>
          <a:p>
            <a:pPr lvl="1"/>
            <a:r>
              <a:rPr lang="en-US" sz="3300" dirty="0"/>
              <a:t>Addressing issues of comfort to reduce agitation (e.g., pain, urinary retention, hunger)</a:t>
            </a:r>
          </a:p>
          <a:p>
            <a:pPr lvl="1"/>
            <a:r>
              <a:rPr lang="en-US" sz="3300" dirty="0"/>
              <a:t>Use of nonpharmacological approaches such as educating family members</a:t>
            </a:r>
          </a:p>
          <a:p>
            <a:pPr lvl="1"/>
            <a:r>
              <a:rPr lang="en-US" sz="3300" dirty="0"/>
              <a:t>Verbal de-escalation techniques in a respectful manner</a:t>
            </a:r>
          </a:p>
          <a:p>
            <a:pPr lvl="1"/>
            <a:r>
              <a:rPr lang="en-US" sz="3300" dirty="0"/>
              <a:t>Judicious use of medication</a:t>
            </a:r>
          </a:p>
        </p:txBody>
      </p:sp>
    </p:spTree>
    <p:extLst>
      <p:ext uri="{BB962C8B-B14F-4D97-AF65-F5344CB8AC3E}">
        <p14:creationId xmlns:p14="http://schemas.microsoft.com/office/powerpoint/2010/main" val="12697902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EA6D6-0D90-8295-00DA-77E76DE2E69F}"/>
              </a:ext>
            </a:extLst>
          </p:cNvPr>
          <p:cNvSpPr>
            <a:spLocks noGrp="1"/>
          </p:cNvSpPr>
          <p:nvPr>
            <p:ph type="title"/>
          </p:nvPr>
        </p:nvSpPr>
        <p:spPr/>
        <p:txBody>
          <a:bodyPr/>
          <a:lstStyle/>
          <a:p>
            <a:r>
              <a:rPr lang="en-US" dirty="0"/>
              <a:t>Limited use of physical restraints</a:t>
            </a:r>
          </a:p>
        </p:txBody>
      </p:sp>
      <p:sp>
        <p:nvSpPr>
          <p:cNvPr id="3" name="Content Placeholder 2">
            <a:extLst>
              <a:ext uri="{FF2B5EF4-FFF2-40B4-BE49-F238E27FC236}">
                <a16:creationId xmlns:a16="http://schemas.microsoft.com/office/drawing/2014/main" id="{816135FE-DCD4-5974-2FF7-3075736B2ED9}"/>
              </a:ext>
            </a:extLst>
          </p:cNvPr>
          <p:cNvSpPr>
            <a:spLocks noGrp="1"/>
          </p:cNvSpPr>
          <p:nvPr>
            <p:ph sz="quarter" idx="13"/>
          </p:nvPr>
        </p:nvSpPr>
        <p:spPr>
          <a:xfrm>
            <a:off x="457199" y="1021080"/>
            <a:ext cx="8010939" cy="3428999"/>
          </a:xfrm>
        </p:spPr>
        <p:txBody>
          <a:bodyPr>
            <a:normAutofit lnSpcReduction="10000"/>
          </a:bodyPr>
          <a:lstStyle/>
          <a:p>
            <a:r>
              <a:rPr lang="en-US" sz="1800" b="1" dirty="0"/>
              <a:t>Be aware of biases </a:t>
            </a:r>
            <a:r>
              <a:rPr lang="en-US" sz="1800" dirty="0"/>
              <a:t>that may influence decision-making</a:t>
            </a:r>
          </a:p>
          <a:p>
            <a:pPr lvl="1"/>
            <a:r>
              <a:rPr lang="en-US" sz="1600" dirty="0"/>
              <a:t>Black patients more likely to be physically restrained than White patients in a U.S. sample of acute care hospital discharges</a:t>
            </a:r>
          </a:p>
          <a:p>
            <a:r>
              <a:rPr lang="en-US" sz="1800" dirty="0"/>
              <a:t>The type of restraint chosen should be </a:t>
            </a:r>
            <a:r>
              <a:rPr lang="en-US" sz="1800" b="1" dirty="0"/>
              <a:t>targeted to the patient’s circumstances</a:t>
            </a:r>
            <a:r>
              <a:rPr lang="en-US" sz="1800" dirty="0"/>
              <a:t> and be </a:t>
            </a:r>
            <a:r>
              <a:rPr lang="en-US" sz="1800" b="1" dirty="0"/>
              <a:t>as minimally restrictive as possible </a:t>
            </a:r>
            <a:r>
              <a:rPr lang="en-US" sz="1800" dirty="0"/>
              <a:t>(e.g., use of mittens)</a:t>
            </a:r>
          </a:p>
          <a:p>
            <a:r>
              <a:rPr lang="en-US" sz="1800" b="1" dirty="0"/>
              <a:t>Be as brief as possible</a:t>
            </a:r>
          </a:p>
          <a:p>
            <a:r>
              <a:rPr lang="en-US" sz="1800" dirty="0"/>
              <a:t>Repeatedly </a:t>
            </a:r>
            <a:r>
              <a:rPr lang="en-US" sz="1800" b="1" dirty="0"/>
              <a:t>reassess patients' status </a:t>
            </a:r>
          </a:p>
          <a:p>
            <a:r>
              <a:rPr lang="en-US" sz="1800" b="1" dirty="0"/>
              <a:t>Monitor the patient closely </a:t>
            </a:r>
            <a:r>
              <a:rPr lang="en-US" sz="1800" dirty="0"/>
              <a:t>while physical restraints are in place, including physiological monitoring (e.g., vital signs), assessment of psychological symptoms in response to restraints, and attention to nutrition, hydration, or elimination needs while restrained</a:t>
            </a:r>
          </a:p>
          <a:p>
            <a:endParaRPr lang="en-US" dirty="0"/>
          </a:p>
        </p:txBody>
      </p:sp>
    </p:spTree>
    <p:extLst>
      <p:ext uri="{BB962C8B-B14F-4D97-AF65-F5344CB8AC3E}">
        <p14:creationId xmlns:p14="http://schemas.microsoft.com/office/powerpoint/2010/main" val="39509416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2394D1-48AA-53D3-98DC-E7E6FA808A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240757-B877-7FD1-DED6-EF78B035DE91}"/>
              </a:ext>
            </a:extLst>
          </p:cNvPr>
          <p:cNvSpPr>
            <a:spLocks noGrp="1"/>
          </p:cNvSpPr>
          <p:nvPr>
            <p:ph type="title"/>
          </p:nvPr>
        </p:nvSpPr>
        <p:spPr/>
        <p:txBody>
          <a:bodyPr>
            <a:normAutofit/>
          </a:bodyPr>
          <a:lstStyle/>
          <a:p>
            <a:r>
              <a:rPr lang="en-US" dirty="0"/>
              <a:t>Statement 6 – Person-Centered Treatment Planning</a:t>
            </a:r>
          </a:p>
        </p:txBody>
      </p:sp>
      <p:graphicFrame>
        <p:nvGraphicFramePr>
          <p:cNvPr id="4" name="Content Placeholder 3">
            <a:extLst>
              <a:ext uri="{FF2B5EF4-FFF2-40B4-BE49-F238E27FC236}">
                <a16:creationId xmlns:a16="http://schemas.microsoft.com/office/drawing/2014/main" id="{9080FBDB-5D4E-37B7-5A94-4D48797A43C5}"/>
              </a:ext>
            </a:extLst>
          </p:cNvPr>
          <p:cNvGraphicFramePr>
            <a:graphicFrameLocks noGrp="1"/>
          </p:cNvGraphicFramePr>
          <p:nvPr>
            <p:ph sz="quarter" idx="13"/>
            <p:extLst>
              <p:ext uri="{D42A27DB-BD31-4B8C-83A1-F6EECF244321}">
                <p14:modId xmlns:p14="http://schemas.microsoft.com/office/powerpoint/2010/main" val="3683263857"/>
              </p:ext>
            </p:extLst>
          </p:nvPr>
        </p:nvGraphicFramePr>
        <p:xfrm>
          <a:off x="457200" y="1020763"/>
          <a:ext cx="7815263" cy="3429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19620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9990-75B1-38FD-8186-A1EE322469CE}"/>
              </a:ext>
            </a:extLst>
          </p:cNvPr>
          <p:cNvSpPr>
            <a:spLocks noGrp="1"/>
          </p:cNvSpPr>
          <p:nvPr>
            <p:ph type="title"/>
          </p:nvPr>
        </p:nvSpPr>
        <p:spPr/>
        <p:txBody>
          <a:bodyPr/>
          <a:lstStyle/>
          <a:p>
            <a:r>
              <a:rPr lang="en-US" dirty="0"/>
              <a:t>Practice guideline development process</a:t>
            </a:r>
          </a:p>
        </p:txBody>
      </p:sp>
      <p:graphicFrame>
        <p:nvGraphicFramePr>
          <p:cNvPr id="8" name="Content Placeholder 4">
            <a:extLst>
              <a:ext uri="{FF2B5EF4-FFF2-40B4-BE49-F238E27FC236}">
                <a16:creationId xmlns:a16="http://schemas.microsoft.com/office/drawing/2014/main" id="{F730B432-45E3-5B32-63E7-372A0ED21793}"/>
              </a:ext>
            </a:extLst>
          </p:cNvPr>
          <p:cNvGraphicFramePr>
            <a:graphicFrameLocks/>
          </p:cNvGraphicFramePr>
          <p:nvPr>
            <p:extLst>
              <p:ext uri="{D42A27DB-BD31-4B8C-83A1-F6EECF244321}">
                <p14:modId xmlns:p14="http://schemas.microsoft.com/office/powerpoint/2010/main" val="2372137440"/>
              </p:ext>
            </p:extLst>
          </p:nvPr>
        </p:nvGraphicFramePr>
        <p:xfrm>
          <a:off x="157942" y="814647"/>
          <a:ext cx="8720052" cy="37296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00968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99ACC-FFCD-7952-B26F-97BBC9722389}"/>
              </a:ext>
            </a:extLst>
          </p:cNvPr>
          <p:cNvSpPr>
            <a:spLocks noGrp="1"/>
          </p:cNvSpPr>
          <p:nvPr>
            <p:ph type="title"/>
          </p:nvPr>
        </p:nvSpPr>
        <p:spPr>
          <a:xfrm>
            <a:off x="457200" y="230841"/>
            <a:ext cx="6543040" cy="439906"/>
          </a:xfrm>
        </p:spPr>
        <p:txBody>
          <a:bodyPr>
            <a:normAutofit fontScale="90000"/>
          </a:bodyPr>
          <a:lstStyle/>
          <a:p>
            <a:r>
              <a:rPr lang="en-US"/>
              <a:t>Factors to consider for person-centered treatment planning: Medical Interventions, including Medication Review</a:t>
            </a:r>
          </a:p>
        </p:txBody>
      </p:sp>
      <p:sp>
        <p:nvSpPr>
          <p:cNvPr id="3" name="Content Placeholder 2">
            <a:extLst>
              <a:ext uri="{FF2B5EF4-FFF2-40B4-BE49-F238E27FC236}">
                <a16:creationId xmlns:a16="http://schemas.microsoft.com/office/drawing/2014/main" id="{E6D7F2F1-C571-ABC4-2CA1-C1776E33A789}"/>
              </a:ext>
            </a:extLst>
          </p:cNvPr>
          <p:cNvSpPr>
            <a:spLocks noGrp="1"/>
          </p:cNvSpPr>
          <p:nvPr>
            <p:ph sz="quarter" idx="13"/>
          </p:nvPr>
        </p:nvSpPr>
        <p:spPr>
          <a:xfrm>
            <a:off x="457200" y="878840"/>
            <a:ext cx="8585200" cy="3672840"/>
          </a:xfrm>
        </p:spPr>
        <p:txBody>
          <a:bodyPr>
            <a:normAutofit fontScale="47500" lnSpcReduction="20000"/>
          </a:bodyPr>
          <a:lstStyle/>
          <a:p>
            <a:pPr>
              <a:lnSpc>
                <a:spcPct val="120000"/>
              </a:lnSpc>
              <a:spcBef>
                <a:spcPts val="0"/>
              </a:spcBef>
            </a:pPr>
            <a:r>
              <a:rPr lang="en-US" sz="3700"/>
              <a:t>Addressing likely contributors to the patient's delirium</a:t>
            </a:r>
          </a:p>
          <a:p>
            <a:pPr>
              <a:lnSpc>
                <a:spcPct val="120000"/>
              </a:lnSpc>
              <a:spcBef>
                <a:spcPts val="0"/>
              </a:spcBef>
            </a:pPr>
            <a:r>
              <a:rPr lang="en-US" sz="3700"/>
              <a:t>Reviewing and, if indicated, adjusting medications, including long-acting (e.g., injected, implanted) or OTC medications, herbal products, or nutraceuticals</a:t>
            </a:r>
          </a:p>
          <a:p>
            <a:pPr>
              <a:lnSpc>
                <a:spcPct val="120000"/>
              </a:lnSpc>
              <a:spcBef>
                <a:spcPts val="0"/>
              </a:spcBef>
            </a:pPr>
            <a:r>
              <a:rPr lang="en-US" sz="3700"/>
              <a:t>Obtaining laboratory, imaging, or other evaluations to identify unrecognized contributors to the patient's delirium </a:t>
            </a:r>
          </a:p>
          <a:p>
            <a:pPr>
              <a:lnSpc>
                <a:spcPct val="120000"/>
              </a:lnSpc>
              <a:spcBef>
                <a:spcPts val="0"/>
              </a:spcBef>
            </a:pPr>
            <a:r>
              <a:rPr lang="en-US" sz="3700"/>
              <a:t>Ensuring  pulmonary care, assessing for hypoxia and providing supplemental oxygen, CPAP, or ventilatory support as needed</a:t>
            </a:r>
          </a:p>
          <a:p>
            <a:pPr>
              <a:lnSpc>
                <a:spcPct val="120000"/>
              </a:lnSpc>
              <a:spcBef>
                <a:spcPts val="0"/>
              </a:spcBef>
            </a:pPr>
            <a:r>
              <a:rPr lang="en-US" sz="3700"/>
              <a:t>Correcting abnormalities in blood pressure, severe anemia, electrolytes, glucose, fluid, and acid-base status, insofar as possible</a:t>
            </a:r>
          </a:p>
          <a:p>
            <a:pPr>
              <a:lnSpc>
                <a:spcPct val="120000"/>
              </a:lnSpc>
              <a:spcBef>
                <a:spcPts val="0"/>
              </a:spcBef>
            </a:pPr>
            <a:r>
              <a:rPr lang="en-US" sz="3700"/>
              <a:t>Assessing for medical contributors to pain or distressing somatic symptoms</a:t>
            </a:r>
          </a:p>
          <a:p>
            <a:pPr>
              <a:lnSpc>
                <a:spcPct val="120000"/>
              </a:lnSpc>
              <a:spcBef>
                <a:spcPts val="0"/>
              </a:spcBef>
            </a:pPr>
            <a:r>
              <a:rPr lang="en-US" sz="3700"/>
              <a:t>Conducting regular assessments for potential complications of delirium</a:t>
            </a:r>
          </a:p>
          <a:p>
            <a:pPr>
              <a:lnSpc>
                <a:spcPct val="120000"/>
              </a:lnSpc>
              <a:spcBef>
                <a:spcPts val="0"/>
              </a:spcBef>
            </a:pPr>
            <a:r>
              <a:rPr lang="en-US" sz="3700"/>
              <a:t>Identifying and addressing co-occurring psychiatric disorders, side effects of medications, withdrawal symptoms related to recent use of substances</a:t>
            </a:r>
          </a:p>
        </p:txBody>
      </p:sp>
    </p:spTree>
    <p:extLst>
      <p:ext uri="{BB962C8B-B14F-4D97-AF65-F5344CB8AC3E}">
        <p14:creationId xmlns:p14="http://schemas.microsoft.com/office/powerpoint/2010/main" val="25604934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37041-A610-D98C-033C-CA83E26F7D24}"/>
              </a:ext>
            </a:extLst>
          </p:cNvPr>
          <p:cNvSpPr>
            <a:spLocks noGrp="1"/>
          </p:cNvSpPr>
          <p:nvPr>
            <p:ph type="title"/>
          </p:nvPr>
        </p:nvSpPr>
        <p:spPr>
          <a:xfrm>
            <a:off x="457200" y="230841"/>
            <a:ext cx="6553200" cy="439906"/>
          </a:xfrm>
        </p:spPr>
        <p:txBody>
          <a:bodyPr>
            <a:normAutofit fontScale="90000"/>
          </a:bodyPr>
          <a:lstStyle/>
          <a:p>
            <a:r>
              <a:rPr lang="en-US"/>
              <a:t>Factors to consider for person-centered treatment planning: PSYCHOSOCIAL SUPPORT AND ENGAGEMENT</a:t>
            </a:r>
          </a:p>
        </p:txBody>
      </p:sp>
      <p:sp>
        <p:nvSpPr>
          <p:cNvPr id="3" name="Content Placeholder 2">
            <a:extLst>
              <a:ext uri="{FF2B5EF4-FFF2-40B4-BE49-F238E27FC236}">
                <a16:creationId xmlns:a16="http://schemas.microsoft.com/office/drawing/2014/main" id="{99AA63C8-9C5A-74B5-2A59-0E8BD2E40062}"/>
              </a:ext>
            </a:extLst>
          </p:cNvPr>
          <p:cNvSpPr>
            <a:spLocks noGrp="1"/>
          </p:cNvSpPr>
          <p:nvPr>
            <p:ph sz="quarter" idx="13"/>
          </p:nvPr>
        </p:nvSpPr>
        <p:spPr>
          <a:xfrm>
            <a:off x="457200" y="873760"/>
            <a:ext cx="8249920" cy="3840480"/>
          </a:xfrm>
        </p:spPr>
        <p:txBody>
          <a:bodyPr>
            <a:noAutofit/>
          </a:bodyPr>
          <a:lstStyle/>
          <a:p>
            <a:r>
              <a:rPr lang="en-US" sz="1800"/>
              <a:t>Assessing mental status on an ongoing basis for persistence or resolution of delirium, including a plan for follow-up assessment if it persists at discharge</a:t>
            </a:r>
          </a:p>
          <a:p>
            <a:r>
              <a:rPr lang="en-US" sz="1800"/>
              <a:t>Providing easily readable aids to orientation and reorientation (e.g., clock, whiteboard with date)</a:t>
            </a:r>
          </a:p>
          <a:p>
            <a:r>
              <a:rPr lang="en-US" sz="1800"/>
              <a:t>Ensuring availability and adequacy of dentures, glasses, hearing aids, or assistive devices</a:t>
            </a:r>
          </a:p>
          <a:p>
            <a:r>
              <a:rPr lang="en-US" sz="1800"/>
              <a:t>Optimizing communication (e.g., use of communication technologies or translation services)</a:t>
            </a:r>
          </a:p>
          <a:p>
            <a:r>
              <a:rPr lang="en-US" sz="1800"/>
              <a:t>Providing appropriate levels of social interaction, including family engagement</a:t>
            </a:r>
          </a:p>
          <a:p>
            <a:r>
              <a:rPr lang="en-US" sz="1800"/>
              <a:t>Identifying and addressing psychological contributors to distress </a:t>
            </a:r>
          </a:p>
          <a:p>
            <a:r>
              <a:rPr lang="en-US" sz="1800"/>
              <a:t>Providing education about delirium to patients, insofar as possible, and to family members and others in the patient's support network </a:t>
            </a:r>
          </a:p>
        </p:txBody>
      </p:sp>
    </p:spTree>
    <p:extLst>
      <p:ext uri="{BB962C8B-B14F-4D97-AF65-F5344CB8AC3E}">
        <p14:creationId xmlns:p14="http://schemas.microsoft.com/office/powerpoint/2010/main" val="28487642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B240D-019D-943E-F0BE-678558FD91C2}"/>
              </a:ext>
            </a:extLst>
          </p:cNvPr>
          <p:cNvSpPr>
            <a:spLocks noGrp="1"/>
          </p:cNvSpPr>
          <p:nvPr>
            <p:ph type="title"/>
          </p:nvPr>
        </p:nvSpPr>
        <p:spPr>
          <a:xfrm>
            <a:off x="457200" y="230841"/>
            <a:ext cx="6675120" cy="439906"/>
          </a:xfrm>
        </p:spPr>
        <p:txBody>
          <a:bodyPr>
            <a:normAutofit fontScale="90000"/>
          </a:bodyPr>
          <a:lstStyle/>
          <a:p>
            <a:r>
              <a:rPr lang="en-US"/>
              <a:t>Factors to consider for person-centered treatment planning: PERSONAL CARE AND ENVIRONMENTAL INTERVENTIONS</a:t>
            </a:r>
          </a:p>
        </p:txBody>
      </p:sp>
      <p:sp>
        <p:nvSpPr>
          <p:cNvPr id="3" name="Content Placeholder 2">
            <a:extLst>
              <a:ext uri="{FF2B5EF4-FFF2-40B4-BE49-F238E27FC236}">
                <a16:creationId xmlns:a16="http://schemas.microsoft.com/office/drawing/2014/main" id="{AB26F4D3-D3CE-775B-ADAC-B2C6F844A6D0}"/>
              </a:ext>
            </a:extLst>
          </p:cNvPr>
          <p:cNvSpPr>
            <a:spLocks noGrp="1"/>
          </p:cNvSpPr>
          <p:nvPr>
            <p:ph sz="quarter" idx="13"/>
          </p:nvPr>
        </p:nvSpPr>
        <p:spPr/>
        <p:txBody>
          <a:bodyPr>
            <a:noAutofit/>
          </a:bodyPr>
          <a:lstStyle/>
          <a:p>
            <a:r>
              <a:rPr lang="en-US" sz="1800"/>
              <a:t>Ensuring early mobility</a:t>
            </a:r>
          </a:p>
          <a:p>
            <a:r>
              <a:rPr lang="en-US" sz="1800"/>
              <a:t>Scheduling and aiding with toileting, if necessary</a:t>
            </a:r>
          </a:p>
          <a:p>
            <a:r>
              <a:rPr lang="en-US" sz="1800"/>
              <a:t>Providing adequate hydration and assistance with meals, if necessary</a:t>
            </a:r>
          </a:p>
          <a:p>
            <a:r>
              <a:rPr lang="en-US" sz="1800"/>
              <a:t>Reviewing lines, tubes, monitoring cables, restraints, and other "tethers" and removing those that are not needed</a:t>
            </a:r>
          </a:p>
          <a:p>
            <a:r>
              <a:rPr lang="en-US" sz="1800"/>
              <a:t>Minimizing devices with audible alarms that can produce "alarm fatigue"</a:t>
            </a:r>
          </a:p>
          <a:p>
            <a:r>
              <a:rPr lang="en-US" sz="1800"/>
              <a:t>Providing an increased level of supervision and support, if necessary</a:t>
            </a:r>
          </a:p>
          <a:p>
            <a:r>
              <a:rPr lang="en-US" sz="1800"/>
              <a:t>Preventing potential complications of delirium</a:t>
            </a:r>
          </a:p>
          <a:p>
            <a:r>
              <a:rPr lang="en-US" sz="1800"/>
              <a:t>Considering personal and environmental factors that could be contributing to patient discomfort or distress</a:t>
            </a:r>
          </a:p>
        </p:txBody>
      </p:sp>
    </p:spTree>
    <p:extLst>
      <p:ext uri="{BB962C8B-B14F-4D97-AF65-F5344CB8AC3E}">
        <p14:creationId xmlns:p14="http://schemas.microsoft.com/office/powerpoint/2010/main" val="22883249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6FD7B-4857-A89C-34D1-79B0934156A5}"/>
              </a:ext>
            </a:extLst>
          </p:cNvPr>
          <p:cNvSpPr>
            <a:spLocks noGrp="1"/>
          </p:cNvSpPr>
          <p:nvPr>
            <p:ph type="title"/>
          </p:nvPr>
        </p:nvSpPr>
        <p:spPr/>
        <p:txBody>
          <a:bodyPr/>
          <a:lstStyle/>
          <a:p>
            <a:r>
              <a:rPr lang="en-US" dirty="0"/>
              <a:t>Nonpharmacological interventions</a:t>
            </a:r>
          </a:p>
        </p:txBody>
      </p:sp>
    </p:spTree>
    <p:extLst>
      <p:ext uri="{BB962C8B-B14F-4D97-AF65-F5344CB8AC3E}">
        <p14:creationId xmlns:p14="http://schemas.microsoft.com/office/powerpoint/2010/main" val="39722584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3FBB8A-9FAE-6DE9-CB12-69C1CD2B50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E39C20-F181-2D4A-B030-0E7F3BC4BB8A}"/>
              </a:ext>
            </a:extLst>
          </p:cNvPr>
          <p:cNvSpPr>
            <a:spLocks noGrp="1"/>
          </p:cNvSpPr>
          <p:nvPr>
            <p:ph type="title"/>
          </p:nvPr>
        </p:nvSpPr>
        <p:spPr/>
        <p:txBody>
          <a:bodyPr>
            <a:normAutofit fontScale="90000"/>
          </a:bodyPr>
          <a:lstStyle/>
          <a:p>
            <a:r>
              <a:rPr lang="en-US" dirty="0"/>
              <a:t>Statement 7 – Multicomponent Nonpharmacological Interventions</a:t>
            </a:r>
          </a:p>
        </p:txBody>
      </p:sp>
      <p:graphicFrame>
        <p:nvGraphicFramePr>
          <p:cNvPr id="4" name="Content Placeholder 3">
            <a:extLst>
              <a:ext uri="{FF2B5EF4-FFF2-40B4-BE49-F238E27FC236}">
                <a16:creationId xmlns:a16="http://schemas.microsoft.com/office/drawing/2014/main" id="{B9812F6D-F58E-7025-FDA4-7A4A41A2A5CD}"/>
              </a:ext>
            </a:extLst>
          </p:cNvPr>
          <p:cNvGraphicFramePr>
            <a:graphicFrameLocks noGrp="1"/>
          </p:cNvGraphicFramePr>
          <p:nvPr>
            <p:ph sz="quarter" idx="13"/>
            <p:extLst>
              <p:ext uri="{D42A27DB-BD31-4B8C-83A1-F6EECF244321}">
                <p14:modId xmlns:p14="http://schemas.microsoft.com/office/powerpoint/2010/main" val="4121615791"/>
              </p:ext>
            </p:extLst>
          </p:nvPr>
        </p:nvGraphicFramePr>
        <p:xfrm>
          <a:off x="457200" y="1020763"/>
          <a:ext cx="7815263" cy="3429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386358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4B5C0-22DE-ACCC-0562-D3546C481ACE}"/>
              </a:ext>
            </a:extLst>
          </p:cNvPr>
          <p:cNvSpPr>
            <a:spLocks noGrp="1"/>
          </p:cNvSpPr>
          <p:nvPr>
            <p:ph type="title"/>
          </p:nvPr>
        </p:nvSpPr>
        <p:spPr/>
        <p:txBody>
          <a:bodyPr/>
          <a:lstStyle/>
          <a:p>
            <a:r>
              <a:rPr lang="en-US" dirty="0"/>
              <a:t>Nonpharmacological interventions</a:t>
            </a:r>
          </a:p>
        </p:txBody>
      </p:sp>
      <p:graphicFrame>
        <p:nvGraphicFramePr>
          <p:cNvPr id="8" name="Content Placeholder 7">
            <a:extLst>
              <a:ext uri="{FF2B5EF4-FFF2-40B4-BE49-F238E27FC236}">
                <a16:creationId xmlns:a16="http://schemas.microsoft.com/office/drawing/2014/main" id="{C6DE27F9-3578-D849-59B2-D05CCC51B1EF}"/>
              </a:ext>
            </a:extLst>
          </p:cNvPr>
          <p:cNvGraphicFramePr>
            <a:graphicFrameLocks noGrp="1"/>
          </p:cNvGraphicFramePr>
          <p:nvPr>
            <p:ph sz="quarter" idx="13"/>
            <p:extLst>
              <p:ext uri="{D42A27DB-BD31-4B8C-83A1-F6EECF244321}">
                <p14:modId xmlns:p14="http://schemas.microsoft.com/office/powerpoint/2010/main" val="2006812956"/>
              </p:ext>
            </p:extLst>
          </p:nvPr>
        </p:nvGraphicFramePr>
        <p:xfrm>
          <a:off x="457200" y="1021080"/>
          <a:ext cx="7815262" cy="34289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185879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759729-15F8-3345-FCE5-2281BC568F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31931D-C896-31B7-15DB-AE0541C89DBC}"/>
              </a:ext>
            </a:extLst>
          </p:cNvPr>
          <p:cNvSpPr>
            <a:spLocks noGrp="1"/>
          </p:cNvSpPr>
          <p:nvPr>
            <p:ph type="title"/>
          </p:nvPr>
        </p:nvSpPr>
        <p:spPr/>
        <p:txBody>
          <a:bodyPr/>
          <a:lstStyle/>
          <a:p>
            <a:r>
              <a:rPr lang="en-US" dirty="0"/>
              <a:t>Nonpharmacological interventions</a:t>
            </a:r>
          </a:p>
        </p:txBody>
      </p:sp>
      <p:graphicFrame>
        <p:nvGraphicFramePr>
          <p:cNvPr id="3" name="Content Placeholder 2">
            <a:extLst>
              <a:ext uri="{FF2B5EF4-FFF2-40B4-BE49-F238E27FC236}">
                <a16:creationId xmlns:a16="http://schemas.microsoft.com/office/drawing/2014/main" id="{27B40EA4-8581-DD95-8618-34309D70AEC4}"/>
              </a:ext>
            </a:extLst>
          </p:cNvPr>
          <p:cNvGraphicFramePr>
            <a:graphicFrameLocks noGrp="1"/>
          </p:cNvGraphicFramePr>
          <p:nvPr>
            <p:ph sz="quarter" idx="13"/>
            <p:extLst>
              <p:ext uri="{D42A27DB-BD31-4B8C-83A1-F6EECF244321}">
                <p14:modId xmlns:p14="http://schemas.microsoft.com/office/powerpoint/2010/main" val="4259382366"/>
              </p:ext>
            </p:extLst>
          </p:nvPr>
        </p:nvGraphicFramePr>
        <p:xfrm>
          <a:off x="457200" y="1021080"/>
          <a:ext cx="7820108" cy="34289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837093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D8C2B-B7D2-CBBB-489E-4E2887BAD2FC}"/>
              </a:ext>
            </a:extLst>
          </p:cNvPr>
          <p:cNvSpPr>
            <a:spLocks noGrp="1"/>
          </p:cNvSpPr>
          <p:nvPr>
            <p:ph type="title"/>
          </p:nvPr>
        </p:nvSpPr>
        <p:spPr/>
        <p:txBody>
          <a:bodyPr/>
          <a:lstStyle/>
          <a:p>
            <a:r>
              <a:rPr lang="en-US" dirty="0"/>
              <a:t>MULTICOMPONENT BUNDLES</a:t>
            </a:r>
          </a:p>
        </p:txBody>
      </p:sp>
      <p:graphicFrame>
        <p:nvGraphicFramePr>
          <p:cNvPr id="4" name="Content Placeholder 3">
            <a:extLst>
              <a:ext uri="{FF2B5EF4-FFF2-40B4-BE49-F238E27FC236}">
                <a16:creationId xmlns:a16="http://schemas.microsoft.com/office/drawing/2014/main" id="{C3F9F07A-D006-B728-4B10-A3CF4C1F0253}"/>
              </a:ext>
            </a:extLst>
          </p:cNvPr>
          <p:cNvGraphicFramePr>
            <a:graphicFrameLocks noGrp="1"/>
          </p:cNvGraphicFramePr>
          <p:nvPr>
            <p:ph sz="quarter" idx="13"/>
            <p:extLst>
              <p:ext uri="{D42A27DB-BD31-4B8C-83A1-F6EECF244321}">
                <p14:modId xmlns:p14="http://schemas.microsoft.com/office/powerpoint/2010/main" val="681935447"/>
              </p:ext>
            </p:extLst>
          </p:nvPr>
        </p:nvGraphicFramePr>
        <p:xfrm>
          <a:off x="401320" y="848043"/>
          <a:ext cx="8341359" cy="3723957"/>
        </p:xfrm>
        <a:graphic>
          <a:graphicData uri="http://schemas.openxmlformats.org/drawingml/2006/table">
            <a:tbl>
              <a:tblPr firstRow="1" bandRow="1">
                <a:tableStyleId>{5C22544A-7EE6-4342-B048-85BDC9FD1C3A}</a:tableStyleId>
              </a:tblPr>
              <a:tblGrid>
                <a:gridCol w="4856480">
                  <a:extLst>
                    <a:ext uri="{9D8B030D-6E8A-4147-A177-3AD203B41FA5}">
                      <a16:colId xmlns:a16="http://schemas.microsoft.com/office/drawing/2014/main" val="2694691744"/>
                    </a:ext>
                  </a:extLst>
                </a:gridCol>
                <a:gridCol w="1559560">
                  <a:extLst>
                    <a:ext uri="{9D8B030D-6E8A-4147-A177-3AD203B41FA5}">
                      <a16:colId xmlns:a16="http://schemas.microsoft.com/office/drawing/2014/main" val="3773108088"/>
                    </a:ext>
                  </a:extLst>
                </a:gridCol>
                <a:gridCol w="614680">
                  <a:extLst>
                    <a:ext uri="{9D8B030D-6E8A-4147-A177-3AD203B41FA5}">
                      <a16:colId xmlns:a16="http://schemas.microsoft.com/office/drawing/2014/main" val="2920570550"/>
                    </a:ext>
                  </a:extLst>
                </a:gridCol>
                <a:gridCol w="609600">
                  <a:extLst>
                    <a:ext uri="{9D8B030D-6E8A-4147-A177-3AD203B41FA5}">
                      <a16:colId xmlns:a16="http://schemas.microsoft.com/office/drawing/2014/main" val="1673546316"/>
                    </a:ext>
                  </a:extLst>
                </a:gridCol>
                <a:gridCol w="701039">
                  <a:extLst>
                    <a:ext uri="{9D8B030D-6E8A-4147-A177-3AD203B41FA5}">
                      <a16:colId xmlns:a16="http://schemas.microsoft.com/office/drawing/2014/main" val="1966723786"/>
                    </a:ext>
                  </a:extLst>
                </a:gridCol>
              </a:tblGrid>
              <a:tr h="370840">
                <a:tc>
                  <a:txBody>
                    <a:bodyPr/>
                    <a:lstStyle/>
                    <a:p>
                      <a:pPr marL="0" marR="0" algn="ctr">
                        <a:lnSpc>
                          <a:spcPct val="115000"/>
                        </a:lnSpc>
                        <a:spcBef>
                          <a:spcPts val="0"/>
                        </a:spcBef>
                        <a:spcAft>
                          <a:spcPts val="1000"/>
                        </a:spcAft>
                      </a:pPr>
                      <a:r>
                        <a:rPr lang="en-US" sz="1600" dirty="0">
                          <a:effectLst/>
                          <a:latin typeface="+mn-lt"/>
                        </a:rPr>
                        <a:t>Core Component</a:t>
                      </a:r>
                      <a:endParaRPr lang="en-US" sz="1600" dirty="0">
                        <a:effectLst/>
                        <a:latin typeface="+mn-lt"/>
                        <a:ea typeface="Malgun Gothic" panose="020B0503020000020004" pitchFamily="34" charset="-127"/>
                        <a:cs typeface="Times New Roman" panose="02020603050405020304" pitchFamily="18" charset="0"/>
                      </a:endParaRPr>
                    </a:p>
                  </a:txBody>
                  <a:tcPr marL="10297" marR="10297" marT="0" marB="0"/>
                </a:tc>
                <a:tc>
                  <a:txBody>
                    <a:bodyPr/>
                    <a:lstStyle/>
                    <a:p>
                      <a:pPr marL="0" marR="0" algn="ctr">
                        <a:lnSpc>
                          <a:spcPct val="115000"/>
                        </a:lnSpc>
                        <a:spcBef>
                          <a:spcPts val="0"/>
                        </a:spcBef>
                        <a:spcAft>
                          <a:spcPts val="1000"/>
                        </a:spcAft>
                      </a:pPr>
                      <a:r>
                        <a:rPr lang="en-US" sz="1600" dirty="0">
                          <a:effectLst/>
                          <a:latin typeface="+mn-lt"/>
                        </a:rPr>
                        <a:t>ABCDEF Bundle</a:t>
                      </a:r>
                      <a:endParaRPr lang="en-US" sz="1600" dirty="0">
                        <a:effectLst/>
                        <a:latin typeface="+mn-lt"/>
                        <a:ea typeface="Malgun Gothic" panose="020B0503020000020004" pitchFamily="34" charset="-127"/>
                        <a:cs typeface="Times New Roman" panose="02020603050405020304" pitchFamily="18" charset="0"/>
                      </a:endParaRPr>
                    </a:p>
                  </a:txBody>
                  <a:tcPr marL="10297" marR="10297" marT="0" marB="0"/>
                </a:tc>
                <a:tc>
                  <a:txBody>
                    <a:bodyPr/>
                    <a:lstStyle/>
                    <a:p>
                      <a:pPr marL="0" marR="0" algn="ctr">
                        <a:lnSpc>
                          <a:spcPct val="115000"/>
                        </a:lnSpc>
                        <a:spcBef>
                          <a:spcPts val="0"/>
                        </a:spcBef>
                        <a:spcAft>
                          <a:spcPts val="1000"/>
                        </a:spcAft>
                      </a:pPr>
                      <a:r>
                        <a:rPr lang="en-US" sz="1600" dirty="0">
                          <a:effectLst/>
                          <a:latin typeface="+mn-lt"/>
                        </a:rPr>
                        <a:t>HELP</a:t>
                      </a:r>
                      <a:endParaRPr lang="en-US" sz="1600" dirty="0">
                        <a:effectLst/>
                        <a:latin typeface="+mn-lt"/>
                        <a:ea typeface="Malgun Gothic" panose="020B0503020000020004" pitchFamily="34" charset="-127"/>
                        <a:cs typeface="Times New Roman" panose="02020603050405020304" pitchFamily="18" charset="0"/>
                      </a:endParaRPr>
                    </a:p>
                  </a:txBody>
                  <a:tcPr marL="10297" marR="10297" marT="0" marB="0"/>
                </a:tc>
                <a:tc>
                  <a:txBody>
                    <a:bodyPr/>
                    <a:lstStyle/>
                    <a:p>
                      <a:pPr marL="0" marR="0" algn="ctr">
                        <a:lnSpc>
                          <a:spcPct val="115000"/>
                        </a:lnSpc>
                        <a:spcBef>
                          <a:spcPts val="0"/>
                        </a:spcBef>
                        <a:spcAft>
                          <a:spcPts val="1000"/>
                        </a:spcAft>
                      </a:pPr>
                      <a:r>
                        <a:rPr lang="en-US" sz="1600">
                          <a:effectLst/>
                          <a:latin typeface="+mn-lt"/>
                        </a:rPr>
                        <a:t>NICE</a:t>
                      </a:r>
                      <a:endParaRPr lang="en-US" sz="1600">
                        <a:effectLst/>
                        <a:latin typeface="+mn-lt"/>
                        <a:ea typeface="Malgun Gothic" panose="020B0503020000020004" pitchFamily="34" charset="-127"/>
                        <a:cs typeface="Times New Roman" panose="02020603050405020304" pitchFamily="18" charset="0"/>
                      </a:endParaRPr>
                    </a:p>
                  </a:txBody>
                  <a:tcPr marL="10297" marR="10297" marT="0" marB="0"/>
                </a:tc>
                <a:tc>
                  <a:txBody>
                    <a:bodyPr/>
                    <a:lstStyle/>
                    <a:p>
                      <a:pPr marL="0" marR="0" algn="ctr">
                        <a:lnSpc>
                          <a:spcPct val="115000"/>
                        </a:lnSpc>
                        <a:spcBef>
                          <a:spcPts val="0"/>
                        </a:spcBef>
                        <a:spcAft>
                          <a:spcPts val="1000"/>
                        </a:spcAft>
                      </a:pPr>
                      <a:r>
                        <a:rPr lang="en-US" sz="1600" dirty="0">
                          <a:effectLst/>
                          <a:latin typeface="+mn-lt"/>
                        </a:rPr>
                        <a:t>SIGN</a:t>
                      </a:r>
                      <a:endParaRPr lang="en-US" sz="1600" dirty="0">
                        <a:effectLst/>
                        <a:latin typeface="+mn-lt"/>
                        <a:ea typeface="Malgun Gothic" panose="020B0503020000020004" pitchFamily="34" charset="-127"/>
                        <a:cs typeface="Times New Roman" panose="02020603050405020304" pitchFamily="18" charset="0"/>
                      </a:endParaRPr>
                    </a:p>
                  </a:txBody>
                  <a:tcPr marL="10297" marR="10297" marT="0" marB="0"/>
                </a:tc>
                <a:extLst>
                  <a:ext uri="{0D108BD9-81ED-4DB2-BD59-A6C34878D82A}">
                    <a16:rowId xmlns:a16="http://schemas.microsoft.com/office/drawing/2014/main" val="4254217237"/>
                  </a:ext>
                </a:extLst>
              </a:tr>
              <a:tr h="258254">
                <a:tc>
                  <a:txBody>
                    <a:bodyPr/>
                    <a:lstStyle/>
                    <a:p>
                      <a:pPr marL="0" marR="0">
                        <a:lnSpc>
                          <a:spcPct val="115000"/>
                        </a:lnSpc>
                        <a:spcBef>
                          <a:spcPts val="0"/>
                        </a:spcBef>
                        <a:spcAft>
                          <a:spcPts val="1000"/>
                        </a:spcAft>
                      </a:pPr>
                      <a:r>
                        <a:rPr lang="en-US" sz="1600" b="0" dirty="0">
                          <a:effectLst/>
                          <a:latin typeface="+mn-lt"/>
                        </a:rPr>
                        <a:t>Assessment, prevention, and management of delirium </a:t>
                      </a:r>
                      <a:endParaRPr lang="en-US" sz="1600" b="0" dirty="0">
                        <a:effectLst/>
                        <a:latin typeface="+mn-lt"/>
                        <a:ea typeface="Malgun Gothic" panose="020B0503020000020004" pitchFamily="34" charset="-127"/>
                        <a:cs typeface="Times New Roman" panose="02020603050405020304" pitchFamily="18" charset="0"/>
                      </a:endParaRPr>
                    </a:p>
                  </a:txBody>
                  <a:tcPr marL="10297" marR="10297" marT="0" marB="0"/>
                </a:tc>
                <a:tc>
                  <a:txBody>
                    <a:bodyPr/>
                    <a:lstStyle/>
                    <a:p>
                      <a:pPr marL="0" marR="0" algn="ctr">
                        <a:lnSpc>
                          <a:spcPct val="115000"/>
                        </a:lnSpc>
                        <a:spcBef>
                          <a:spcPts val="0"/>
                        </a:spcBef>
                        <a:spcAft>
                          <a:spcPts val="1000"/>
                        </a:spcAft>
                      </a:pPr>
                      <a:r>
                        <a:rPr lang="en-US" sz="1600" dirty="0">
                          <a:effectLst/>
                          <a:latin typeface="+mn-lt"/>
                        </a:rPr>
                        <a:t>X</a:t>
                      </a:r>
                      <a:endParaRPr lang="en-US" sz="1600" dirty="0">
                        <a:effectLst/>
                        <a:latin typeface="+mn-lt"/>
                        <a:ea typeface="Malgun Gothic" panose="020B0503020000020004" pitchFamily="34" charset="-127"/>
                        <a:cs typeface="Times New Roman" panose="02020603050405020304" pitchFamily="18" charset="0"/>
                      </a:endParaRPr>
                    </a:p>
                  </a:txBody>
                  <a:tcPr marL="10297" marR="10297" marT="0" marB="0"/>
                </a:tc>
                <a:tc>
                  <a:txBody>
                    <a:bodyPr/>
                    <a:lstStyle/>
                    <a:p>
                      <a:pPr marL="0" marR="0" algn="ctr">
                        <a:lnSpc>
                          <a:spcPct val="115000"/>
                        </a:lnSpc>
                        <a:spcBef>
                          <a:spcPts val="0"/>
                        </a:spcBef>
                        <a:spcAft>
                          <a:spcPts val="1000"/>
                        </a:spcAft>
                      </a:pPr>
                      <a:endParaRPr lang="en-US" sz="1600">
                        <a:effectLst/>
                        <a:latin typeface="+mn-lt"/>
                        <a:ea typeface="Malgun Gothic" panose="020B0503020000020004" pitchFamily="34" charset="-127"/>
                        <a:cs typeface="Times New Roman" panose="02020603050405020304" pitchFamily="18" charset="0"/>
                      </a:endParaRPr>
                    </a:p>
                  </a:txBody>
                  <a:tcPr marL="10297" marR="10297" marT="0" marB="0"/>
                </a:tc>
                <a:tc>
                  <a:txBody>
                    <a:bodyPr/>
                    <a:lstStyle/>
                    <a:p>
                      <a:pPr marL="0" marR="0" algn="ctr">
                        <a:lnSpc>
                          <a:spcPct val="115000"/>
                        </a:lnSpc>
                        <a:spcBef>
                          <a:spcPts val="0"/>
                        </a:spcBef>
                        <a:spcAft>
                          <a:spcPts val="1000"/>
                        </a:spcAft>
                      </a:pPr>
                      <a:r>
                        <a:rPr lang="en-US" sz="1600" dirty="0">
                          <a:effectLst/>
                          <a:latin typeface="+mn-lt"/>
                        </a:rPr>
                        <a:t>X</a:t>
                      </a:r>
                      <a:endParaRPr lang="en-US" sz="1600" dirty="0">
                        <a:effectLst/>
                        <a:latin typeface="+mn-lt"/>
                        <a:ea typeface="Malgun Gothic" panose="020B0503020000020004" pitchFamily="34" charset="-127"/>
                        <a:cs typeface="Times New Roman" panose="02020603050405020304" pitchFamily="18" charset="0"/>
                      </a:endParaRPr>
                    </a:p>
                  </a:txBody>
                  <a:tcPr marL="10297" marR="10297" marT="0" marB="0"/>
                </a:tc>
                <a:tc>
                  <a:txBody>
                    <a:bodyPr/>
                    <a:lstStyle/>
                    <a:p>
                      <a:pPr marL="0" marR="0" algn="ctr">
                        <a:lnSpc>
                          <a:spcPct val="115000"/>
                        </a:lnSpc>
                        <a:spcBef>
                          <a:spcPts val="0"/>
                        </a:spcBef>
                        <a:spcAft>
                          <a:spcPts val="1000"/>
                        </a:spcAft>
                      </a:pPr>
                      <a:r>
                        <a:rPr lang="en-US" sz="1600" dirty="0">
                          <a:effectLst/>
                          <a:latin typeface="+mn-lt"/>
                        </a:rPr>
                        <a:t>X</a:t>
                      </a:r>
                      <a:endParaRPr lang="en-US" sz="1600" dirty="0">
                        <a:effectLst/>
                        <a:latin typeface="+mn-lt"/>
                        <a:ea typeface="Malgun Gothic" panose="020B0503020000020004" pitchFamily="34" charset="-127"/>
                        <a:cs typeface="Times New Roman" panose="02020603050405020304" pitchFamily="18" charset="0"/>
                      </a:endParaRPr>
                    </a:p>
                  </a:txBody>
                  <a:tcPr marL="10297" marR="10297" marT="0" marB="0"/>
                </a:tc>
                <a:extLst>
                  <a:ext uri="{0D108BD9-81ED-4DB2-BD59-A6C34878D82A}">
                    <a16:rowId xmlns:a16="http://schemas.microsoft.com/office/drawing/2014/main" val="2329399569"/>
                  </a:ext>
                </a:extLst>
              </a:tr>
              <a:tr h="268731">
                <a:tc>
                  <a:txBody>
                    <a:bodyPr/>
                    <a:lstStyle/>
                    <a:p>
                      <a:pPr marL="0" marR="0">
                        <a:lnSpc>
                          <a:spcPct val="115000"/>
                        </a:lnSpc>
                        <a:spcBef>
                          <a:spcPts val="0"/>
                        </a:spcBef>
                        <a:spcAft>
                          <a:spcPts val="1000"/>
                        </a:spcAft>
                      </a:pPr>
                      <a:r>
                        <a:rPr lang="en-US" sz="1600" b="0" dirty="0">
                          <a:effectLst/>
                          <a:latin typeface="+mn-lt"/>
                        </a:rPr>
                        <a:t>Assessment, prevention, and management of pain</a:t>
                      </a:r>
                      <a:endParaRPr lang="en-US" sz="1600" b="0" dirty="0">
                        <a:effectLst/>
                        <a:latin typeface="+mn-lt"/>
                        <a:ea typeface="Malgun Gothic" panose="020B0503020000020004" pitchFamily="34" charset="-127"/>
                        <a:cs typeface="Times New Roman" panose="02020603050405020304" pitchFamily="18" charset="0"/>
                      </a:endParaRPr>
                    </a:p>
                  </a:txBody>
                  <a:tcPr marL="10297" marR="10297" marT="0" marB="0"/>
                </a:tc>
                <a:tc>
                  <a:txBody>
                    <a:bodyPr/>
                    <a:lstStyle/>
                    <a:p>
                      <a:pPr marL="0" marR="0" algn="ctr">
                        <a:lnSpc>
                          <a:spcPct val="115000"/>
                        </a:lnSpc>
                        <a:spcBef>
                          <a:spcPts val="0"/>
                        </a:spcBef>
                        <a:spcAft>
                          <a:spcPts val="1000"/>
                        </a:spcAft>
                      </a:pPr>
                      <a:r>
                        <a:rPr lang="en-US" sz="1600" dirty="0">
                          <a:effectLst/>
                          <a:latin typeface="+mn-lt"/>
                        </a:rPr>
                        <a:t>X</a:t>
                      </a:r>
                      <a:endParaRPr lang="en-US" sz="1600" dirty="0">
                        <a:effectLst/>
                        <a:latin typeface="+mn-lt"/>
                        <a:ea typeface="Malgun Gothic" panose="020B0503020000020004" pitchFamily="34" charset="-127"/>
                        <a:cs typeface="Times New Roman" panose="02020603050405020304" pitchFamily="18" charset="0"/>
                      </a:endParaRPr>
                    </a:p>
                  </a:txBody>
                  <a:tcPr marL="10297" marR="10297" marT="0" marB="0"/>
                </a:tc>
                <a:tc>
                  <a:txBody>
                    <a:bodyPr/>
                    <a:lstStyle/>
                    <a:p>
                      <a:pPr marL="0" marR="0" algn="ctr">
                        <a:lnSpc>
                          <a:spcPct val="115000"/>
                        </a:lnSpc>
                        <a:spcBef>
                          <a:spcPts val="0"/>
                        </a:spcBef>
                        <a:spcAft>
                          <a:spcPts val="1000"/>
                        </a:spcAft>
                      </a:pPr>
                      <a:endParaRPr lang="en-US" sz="1600">
                        <a:effectLst/>
                        <a:latin typeface="+mn-lt"/>
                        <a:ea typeface="Malgun Gothic" panose="020B0503020000020004" pitchFamily="34" charset="-127"/>
                        <a:cs typeface="Times New Roman" panose="02020603050405020304" pitchFamily="18" charset="0"/>
                      </a:endParaRPr>
                    </a:p>
                  </a:txBody>
                  <a:tcPr marL="10297" marR="10297" marT="0" marB="0"/>
                </a:tc>
                <a:tc>
                  <a:txBody>
                    <a:bodyPr/>
                    <a:lstStyle/>
                    <a:p>
                      <a:pPr marL="0" marR="0" algn="ctr">
                        <a:lnSpc>
                          <a:spcPct val="115000"/>
                        </a:lnSpc>
                        <a:spcBef>
                          <a:spcPts val="0"/>
                        </a:spcBef>
                        <a:spcAft>
                          <a:spcPts val="1000"/>
                        </a:spcAft>
                      </a:pPr>
                      <a:r>
                        <a:rPr lang="en-US" sz="1600">
                          <a:effectLst/>
                          <a:latin typeface="+mn-lt"/>
                        </a:rPr>
                        <a:t>X</a:t>
                      </a:r>
                      <a:endParaRPr lang="en-US" sz="1600">
                        <a:effectLst/>
                        <a:latin typeface="+mn-lt"/>
                        <a:ea typeface="Malgun Gothic" panose="020B0503020000020004" pitchFamily="34" charset="-127"/>
                        <a:cs typeface="Times New Roman" panose="02020603050405020304" pitchFamily="18" charset="0"/>
                      </a:endParaRPr>
                    </a:p>
                  </a:txBody>
                  <a:tcPr marL="10297" marR="10297" marT="0" marB="0"/>
                </a:tc>
                <a:tc>
                  <a:txBody>
                    <a:bodyPr/>
                    <a:lstStyle/>
                    <a:p>
                      <a:pPr marL="0" marR="0" algn="ctr">
                        <a:lnSpc>
                          <a:spcPct val="115000"/>
                        </a:lnSpc>
                        <a:spcBef>
                          <a:spcPts val="0"/>
                        </a:spcBef>
                        <a:spcAft>
                          <a:spcPts val="1000"/>
                        </a:spcAft>
                      </a:pPr>
                      <a:r>
                        <a:rPr lang="en-US" sz="1600">
                          <a:effectLst/>
                          <a:latin typeface="+mn-lt"/>
                        </a:rPr>
                        <a:t>X</a:t>
                      </a:r>
                      <a:endParaRPr lang="en-US" sz="1600">
                        <a:effectLst/>
                        <a:latin typeface="+mn-lt"/>
                        <a:ea typeface="Malgun Gothic" panose="020B0503020000020004" pitchFamily="34" charset="-127"/>
                        <a:cs typeface="Times New Roman" panose="02020603050405020304" pitchFamily="18" charset="0"/>
                      </a:endParaRPr>
                    </a:p>
                  </a:txBody>
                  <a:tcPr marL="10297" marR="10297" marT="0" marB="0"/>
                </a:tc>
                <a:extLst>
                  <a:ext uri="{0D108BD9-81ED-4DB2-BD59-A6C34878D82A}">
                    <a16:rowId xmlns:a16="http://schemas.microsoft.com/office/drawing/2014/main" val="112956322"/>
                  </a:ext>
                </a:extLst>
              </a:tr>
              <a:tr h="268731">
                <a:tc>
                  <a:txBody>
                    <a:bodyPr/>
                    <a:lstStyle/>
                    <a:p>
                      <a:pPr marL="0" marR="0">
                        <a:lnSpc>
                          <a:spcPct val="115000"/>
                        </a:lnSpc>
                        <a:spcBef>
                          <a:spcPts val="0"/>
                        </a:spcBef>
                        <a:spcAft>
                          <a:spcPts val="1000"/>
                        </a:spcAft>
                      </a:pPr>
                      <a:r>
                        <a:rPr lang="en-US" sz="1600" b="0" dirty="0">
                          <a:effectLst/>
                          <a:latin typeface="+mn-lt"/>
                        </a:rPr>
                        <a:t>Early mobilization</a:t>
                      </a:r>
                      <a:endParaRPr lang="en-US" sz="1600" b="0" dirty="0">
                        <a:effectLst/>
                        <a:latin typeface="+mn-lt"/>
                        <a:ea typeface="Malgun Gothic" panose="020B0503020000020004" pitchFamily="34" charset="-127"/>
                        <a:cs typeface="Times New Roman" panose="02020603050405020304" pitchFamily="18" charset="0"/>
                      </a:endParaRPr>
                    </a:p>
                  </a:txBody>
                  <a:tcPr marL="10297" marR="10297" marT="0" marB="0"/>
                </a:tc>
                <a:tc>
                  <a:txBody>
                    <a:bodyPr/>
                    <a:lstStyle/>
                    <a:p>
                      <a:pPr marL="0" marR="0" algn="ctr">
                        <a:lnSpc>
                          <a:spcPct val="115000"/>
                        </a:lnSpc>
                        <a:spcBef>
                          <a:spcPts val="0"/>
                        </a:spcBef>
                        <a:spcAft>
                          <a:spcPts val="1000"/>
                        </a:spcAft>
                      </a:pPr>
                      <a:r>
                        <a:rPr lang="en-US" sz="1600">
                          <a:effectLst/>
                          <a:latin typeface="+mn-lt"/>
                        </a:rPr>
                        <a:t>X</a:t>
                      </a:r>
                      <a:endParaRPr lang="en-US" sz="1600">
                        <a:effectLst/>
                        <a:latin typeface="+mn-lt"/>
                        <a:ea typeface="Malgun Gothic" panose="020B0503020000020004" pitchFamily="34" charset="-127"/>
                        <a:cs typeface="Times New Roman" panose="02020603050405020304" pitchFamily="18" charset="0"/>
                      </a:endParaRPr>
                    </a:p>
                  </a:txBody>
                  <a:tcPr marL="10297" marR="10297" marT="0" marB="0"/>
                </a:tc>
                <a:tc>
                  <a:txBody>
                    <a:bodyPr/>
                    <a:lstStyle/>
                    <a:p>
                      <a:pPr marL="0" marR="0" lvl="0" indent="0" algn="ctr" defTabSz="457200" rtl="0" eaLnBrk="1" fontAlgn="auto" latinLnBrk="0" hangingPunct="1">
                        <a:lnSpc>
                          <a:spcPct val="115000"/>
                        </a:lnSpc>
                        <a:spcBef>
                          <a:spcPts val="0"/>
                        </a:spcBef>
                        <a:spcAft>
                          <a:spcPts val="1000"/>
                        </a:spcAft>
                        <a:buClrTx/>
                        <a:buSzTx/>
                        <a:buFontTx/>
                        <a:buNone/>
                        <a:tabLst/>
                        <a:defRPr/>
                      </a:pPr>
                      <a:r>
                        <a:rPr lang="en-US" sz="1600" dirty="0">
                          <a:effectLst/>
                          <a:latin typeface="+mn-lt"/>
                        </a:rPr>
                        <a:t>X</a:t>
                      </a:r>
                      <a:endParaRPr lang="en-US" sz="1600" dirty="0">
                        <a:effectLst/>
                        <a:latin typeface="+mn-lt"/>
                        <a:ea typeface="Malgun Gothic" panose="020B0503020000020004" pitchFamily="34" charset="-127"/>
                        <a:cs typeface="Times New Roman" panose="02020603050405020304" pitchFamily="18" charset="0"/>
                      </a:endParaRPr>
                    </a:p>
                  </a:txBody>
                  <a:tcPr marL="10297" marR="10297" marT="0" marB="0"/>
                </a:tc>
                <a:tc>
                  <a:txBody>
                    <a:bodyPr/>
                    <a:lstStyle/>
                    <a:p>
                      <a:pPr marL="0" marR="0" algn="ctr">
                        <a:lnSpc>
                          <a:spcPct val="115000"/>
                        </a:lnSpc>
                        <a:spcBef>
                          <a:spcPts val="0"/>
                        </a:spcBef>
                        <a:spcAft>
                          <a:spcPts val="1000"/>
                        </a:spcAft>
                      </a:pPr>
                      <a:r>
                        <a:rPr lang="en-US" sz="1600">
                          <a:effectLst/>
                          <a:latin typeface="+mn-lt"/>
                        </a:rPr>
                        <a:t>X</a:t>
                      </a:r>
                      <a:endParaRPr lang="en-US" sz="1600">
                        <a:effectLst/>
                        <a:latin typeface="+mn-lt"/>
                        <a:ea typeface="Malgun Gothic" panose="020B0503020000020004" pitchFamily="34" charset="-127"/>
                        <a:cs typeface="Times New Roman" panose="02020603050405020304" pitchFamily="18" charset="0"/>
                      </a:endParaRPr>
                    </a:p>
                  </a:txBody>
                  <a:tcPr marL="10297" marR="10297" marT="0" marB="0"/>
                </a:tc>
                <a:tc>
                  <a:txBody>
                    <a:bodyPr/>
                    <a:lstStyle/>
                    <a:p>
                      <a:pPr marL="0" marR="0" algn="ctr">
                        <a:lnSpc>
                          <a:spcPct val="115000"/>
                        </a:lnSpc>
                        <a:spcBef>
                          <a:spcPts val="0"/>
                        </a:spcBef>
                        <a:spcAft>
                          <a:spcPts val="1000"/>
                        </a:spcAft>
                      </a:pPr>
                      <a:r>
                        <a:rPr lang="en-US" sz="1600">
                          <a:effectLst/>
                          <a:latin typeface="+mn-lt"/>
                        </a:rPr>
                        <a:t>X</a:t>
                      </a:r>
                      <a:endParaRPr lang="en-US" sz="1600">
                        <a:effectLst/>
                        <a:latin typeface="+mn-lt"/>
                        <a:ea typeface="Malgun Gothic" panose="020B0503020000020004" pitchFamily="34" charset="-127"/>
                        <a:cs typeface="Times New Roman" panose="02020603050405020304" pitchFamily="18" charset="0"/>
                      </a:endParaRPr>
                    </a:p>
                  </a:txBody>
                  <a:tcPr marL="10297" marR="10297" marT="0" marB="0"/>
                </a:tc>
                <a:extLst>
                  <a:ext uri="{0D108BD9-81ED-4DB2-BD59-A6C34878D82A}">
                    <a16:rowId xmlns:a16="http://schemas.microsoft.com/office/drawing/2014/main" val="1197683203"/>
                  </a:ext>
                </a:extLst>
              </a:tr>
              <a:tr h="290069">
                <a:tc>
                  <a:txBody>
                    <a:bodyPr/>
                    <a:lstStyle/>
                    <a:p>
                      <a:pPr marL="0" marR="0">
                        <a:lnSpc>
                          <a:spcPct val="115000"/>
                        </a:lnSpc>
                        <a:spcBef>
                          <a:spcPts val="0"/>
                        </a:spcBef>
                        <a:spcAft>
                          <a:spcPts val="1000"/>
                        </a:spcAft>
                      </a:pPr>
                      <a:r>
                        <a:rPr lang="en-US" sz="1600" b="0" dirty="0">
                          <a:effectLst/>
                          <a:latin typeface="+mn-lt"/>
                        </a:rPr>
                        <a:t>Daily removal of sedation and ventilation in ICU</a:t>
                      </a:r>
                      <a:endParaRPr lang="en-US" sz="1600" b="0" dirty="0">
                        <a:effectLst/>
                        <a:latin typeface="+mn-lt"/>
                        <a:ea typeface="Malgun Gothic" panose="020B0503020000020004" pitchFamily="34" charset="-127"/>
                        <a:cs typeface="Times New Roman" panose="02020603050405020304" pitchFamily="18" charset="0"/>
                      </a:endParaRPr>
                    </a:p>
                  </a:txBody>
                  <a:tcPr marL="10297" marR="10297" marT="0" marB="0"/>
                </a:tc>
                <a:tc>
                  <a:txBody>
                    <a:bodyPr/>
                    <a:lstStyle/>
                    <a:p>
                      <a:pPr marL="0" marR="0" algn="ctr">
                        <a:lnSpc>
                          <a:spcPct val="115000"/>
                        </a:lnSpc>
                        <a:spcBef>
                          <a:spcPts val="0"/>
                        </a:spcBef>
                        <a:spcAft>
                          <a:spcPts val="1000"/>
                        </a:spcAft>
                      </a:pPr>
                      <a:r>
                        <a:rPr lang="en-US" sz="1600">
                          <a:effectLst/>
                          <a:latin typeface="+mn-lt"/>
                        </a:rPr>
                        <a:t>X</a:t>
                      </a:r>
                      <a:endParaRPr lang="en-US" sz="1600">
                        <a:effectLst/>
                        <a:latin typeface="+mn-lt"/>
                        <a:ea typeface="Malgun Gothic" panose="020B0503020000020004" pitchFamily="34" charset="-127"/>
                        <a:cs typeface="Times New Roman" panose="02020603050405020304" pitchFamily="18" charset="0"/>
                      </a:endParaRPr>
                    </a:p>
                  </a:txBody>
                  <a:tcPr marL="10297" marR="10297" marT="0" marB="0"/>
                </a:tc>
                <a:tc>
                  <a:txBody>
                    <a:bodyPr/>
                    <a:lstStyle/>
                    <a:p>
                      <a:pPr marL="0" marR="0" algn="ctr">
                        <a:lnSpc>
                          <a:spcPct val="115000"/>
                        </a:lnSpc>
                        <a:spcBef>
                          <a:spcPts val="0"/>
                        </a:spcBef>
                        <a:spcAft>
                          <a:spcPts val="1000"/>
                        </a:spcAft>
                      </a:pPr>
                      <a:endParaRPr lang="en-US" sz="1600">
                        <a:effectLst/>
                        <a:latin typeface="+mn-lt"/>
                        <a:ea typeface="Malgun Gothic" panose="020B0503020000020004" pitchFamily="34" charset="-127"/>
                        <a:cs typeface="Times New Roman" panose="02020603050405020304" pitchFamily="18" charset="0"/>
                      </a:endParaRPr>
                    </a:p>
                  </a:txBody>
                  <a:tcPr marL="10297" marR="10297" marT="0" marB="0"/>
                </a:tc>
                <a:tc>
                  <a:txBody>
                    <a:bodyPr/>
                    <a:lstStyle/>
                    <a:p>
                      <a:pPr marL="0" marR="0" algn="ctr">
                        <a:lnSpc>
                          <a:spcPct val="115000"/>
                        </a:lnSpc>
                        <a:spcBef>
                          <a:spcPts val="0"/>
                        </a:spcBef>
                        <a:spcAft>
                          <a:spcPts val="1000"/>
                        </a:spcAft>
                      </a:pPr>
                      <a:r>
                        <a:rPr lang="en-US" sz="1600">
                          <a:effectLst/>
                          <a:latin typeface="+mn-lt"/>
                        </a:rPr>
                        <a:t> </a:t>
                      </a:r>
                      <a:endParaRPr lang="en-US" sz="1600">
                        <a:effectLst/>
                        <a:latin typeface="+mn-lt"/>
                        <a:ea typeface="Malgun Gothic" panose="020B0503020000020004" pitchFamily="34" charset="-127"/>
                        <a:cs typeface="Times New Roman" panose="02020603050405020304" pitchFamily="18" charset="0"/>
                      </a:endParaRPr>
                    </a:p>
                  </a:txBody>
                  <a:tcPr marL="10297" marR="10297" marT="0" marB="0"/>
                </a:tc>
                <a:tc>
                  <a:txBody>
                    <a:bodyPr/>
                    <a:lstStyle/>
                    <a:p>
                      <a:pPr marL="0" marR="0" algn="ctr">
                        <a:lnSpc>
                          <a:spcPct val="115000"/>
                        </a:lnSpc>
                        <a:spcBef>
                          <a:spcPts val="0"/>
                        </a:spcBef>
                        <a:spcAft>
                          <a:spcPts val="1000"/>
                        </a:spcAft>
                      </a:pPr>
                      <a:r>
                        <a:rPr lang="en-US" sz="1600" dirty="0">
                          <a:effectLst/>
                          <a:latin typeface="+mn-lt"/>
                        </a:rPr>
                        <a:t> </a:t>
                      </a:r>
                      <a:endParaRPr lang="en-US" sz="1600" dirty="0">
                        <a:effectLst/>
                        <a:latin typeface="+mn-lt"/>
                        <a:ea typeface="Malgun Gothic" panose="020B0503020000020004" pitchFamily="34" charset="-127"/>
                        <a:cs typeface="Times New Roman" panose="02020603050405020304" pitchFamily="18" charset="0"/>
                      </a:endParaRPr>
                    </a:p>
                  </a:txBody>
                  <a:tcPr marL="10297" marR="10297" marT="0" marB="0"/>
                </a:tc>
                <a:extLst>
                  <a:ext uri="{0D108BD9-81ED-4DB2-BD59-A6C34878D82A}">
                    <a16:rowId xmlns:a16="http://schemas.microsoft.com/office/drawing/2014/main" val="3802237247"/>
                  </a:ext>
                </a:extLst>
              </a:tr>
              <a:tr h="284480">
                <a:tc>
                  <a:txBody>
                    <a:bodyPr/>
                    <a:lstStyle/>
                    <a:p>
                      <a:pPr marL="0" marR="0">
                        <a:lnSpc>
                          <a:spcPct val="115000"/>
                        </a:lnSpc>
                        <a:spcBef>
                          <a:spcPts val="0"/>
                        </a:spcBef>
                        <a:spcAft>
                          <a:spcPts val="1000"/>
                        </a:spcAft>
                      </a:pPr>
                      <a:r>
                        <a:rPr lang="en-US" sz="1600" b="0" dirty="0">
                          <a:effectLst/>
                          <a:latin typeface="+mn-lt"/>
                        </a:rPr>
                        <a:t>Review medications and optimize medication choice</a:t>
                      </a:r>
                      <a:endParaRPr lang="en-US" sz="1600" b="0" dirty="0">
                        <a:effectLst/>
                        <a:latin typeface="+mn-lt"/>
                        <a:ea typeface="Malgun Gothic" panose="020B0503020000020004" pitchFamily="34" charset="-127"/>
                        <a:cs typeface="Times New Roman" panose="02020603050405020304" pitchFamily="18" charset="0"/>
                      </a:endParaRPr>
                    </a:p>
                  </a:txBody>
                  <a:tcPr marL="10297" marR="10297" marT="0" marB="0"/>
                </a:tc>
                <a:tc>
                  <a:txBody>
                    <a:bodyPr/>
                    <a:lstStyle/>
                    <a:p>
                      <a:pPr marL="0" marR="0" algn="ctr">
                        <a:lnSpc>
                          <a:spcPct val="115000"/>
                        </a:lnSpc>
                        <a:spcBef>
                          <a:spcPts val="0"/>
                        </a:spcBef>
                        <a:spcAft>
                          <a:spcPts val="1000"/>
                        </a:spcAft>
                      </a:pPr>
                      <a:r>
                        <a:rPr lang="en-US" sz="1600">
                          <a:effectLst/>
                          <a:latin typeface="+mn-lt"/>
                        </a:rPr>
                        <a:t>X</a:t>
                      </a:r>
                      <a:endParaRPr lang="en-US" sz="1600">
                        <a:effectLst/>
                        <a:latin typeface="+mn-lt"/>
                        <a:ea typeface="Malgun Gothic" panose="020B0503020000020004" pitchFamily="34" charset="-127"/>
                        <a:cs typeface="Times New Roman" panose="02020603050405020304" pitchFamily="18" charset="0"/>
                      </a:endParaRPr>
                    </a:p>
                  </a:txBody>
                  <a:tcPr marL="10297" marR="10297" marT="0" marB="0"/>
                </a:tc>
                <a:tc>
                  <a:txBody>
                    <a:bodyPr/>
                    <a:lstStyle/>
                    <a:p>
                      <a:pPr marL="0" marR="0" algn="ctr">
                        <a:lnSpc>
                          <a:spcPct val="115000"/>
                        </a:lnSpc>
                        <a:spcBef>
                          <a:spcPts val="0"/>
                        </a:spcBef>
                        <a:spcAft>
                          <a:spcPts val="1000"/>
                        </a:spcAft>
                      </a:pPr>
                      <a:endParaRPr lang="en-US" sz="1600">
                        <a:effectLst/>
                        <a:latin typeface="+mn-lt"/>
                        <a:ea typeface="Malgun Gothic" panose="020B0503020000020004" pitchFamily="34" charset="-127"/>
                        <a:cs typeface="Times New Roman" panose="02020603050405020304" pitchFamily="18" charset="0"/>
                      </a:endParaRPr>
                    </a:p>
                  </a:txBody>
                  <a:tcPr marL="10297" marR="10297" marT="0" marB="0"/>
                </a:tc>
                <a:tc>
                  <a:txBody>
                    <a:bodyPr/>
                    <a:lstStyle/>
                    <a:p>
                      <a:pPr marL="0" marR="0" algn="ctr">
                        <a:lnSpc>
                          <a:spcPct val="115000"/>
                        </a:lnSpc>
                        <a:spcBef>
                          <a:spcPts val="0"/>
                        </a:spcBef>
                        <a:spcAft>
                          <a:spcPts val="1000"/>
                        </a:spcAft>
                      </a:pPr>
                      <a:r>
                        <a:rPr lang="en-US" sz="1600">
                          <a:effectLst/>
                          <a:latin typeface="+mn-lt"/>
                        </a:rPr>
                        <a:t>X</a:t>
                      </a:r>
                      <a:endParaRPr lang="en-US" sz="1600">
                        <a:effectLst/>
                        <a:latin typeface="+mn-lt"/>
                        <a:ea typeface="Malgun Gothic" panose="020B0503020000020004" pitchFamily="34" charset="-127"/>
                        <a:cs typeface="Times New Roman" panose="02020603050405020304" pitchFamily="18" charset="0"/>
                      </a:endParaRPr>
                    </a:p>
                  </a:txBody>
                  <a:tcPr marL="10297" marR="10297" marT="0" marB="0"/>
                </a:tc>
                <a:tc>
                  <a:txBody>
                    <a:bodyPr/>
                    <a:lstStyle/>
                    <a:p>
                      <a:pPr marL="0" marR="0" algn="ctr">
                        <a:lnSpc>
                          <a:spcPct val="115000"/>
                        </a:lnSpc>
                        <a:spcBef>
                          <a:spcPts val="0"/>
                        </a:spcBef>
                        <a:spcAft>
                          <a:spcPts val="1000"/>
                        </a:spcAft>
                      </a:pPr>
                      <a:r>
                        <a:rPr lang="en-US" sz="1600">
                          <a:effectLst/>
                          <a:latin typeface="+mn-lt"/>
                        </a:rPr>
                        <a:t>X</a:t>
                      </a:r>
                      <a:endParaRPr lang="en-US" sz="1600">
                        <a:effectLst/>
                        <a:latin typeface="+mn-lt"/>
                        <a:ea typeface="Malgun Gothic" panose="020B0503020000020004" pitchFamily="34" charset="-127"/>
                        <a:cs typeface="Times New Roman" panose="02020603050405020304" pitchFamily="18" charset="0"/>
                      </a:endParaRPr>
                    </a:p>
                  </a:txBody>
                  <a:tcPr marL="10297" marR="10297" marT="0" marB="0"/>
                </a:tc>
                <a:extLst>
                  <a:ext uri="{0D108BD9-81ED-4DB2-BD59-A6C34878D82A}">
                    <a16:rowId xmlns:a16="http://schemas.microsoft.com/office/drawing/2014/main" val="3895141969"/>
                  </a:ext>
                </a:extLst>
              </a:tr>
              <a:tr h="264160">
                <a:tc>
                  <a:txBody>
                    <a:bodyPr/>
                    <a:lstStyle/>
                    <a:p>
                      <a:pPr marL="0" marR="0">
                        <a:lnSpc>
                          <a:spcPct val="115000"/>
                        </a:lnSpc>
                        <a:spcBef>
                          <a:spcPts val="0"/>
                        </a:spcBef>
                        <a:spcAft>
                          <a:spcPts val="1000"/>
                        </a:spcAft>
                      </a:pPr>
                      <a:r>
                        <a:rPr lang="en-US" sz="1600" b="0" dirty="0">
                          <a:effectLst/>
                          <a:latin typeface="+mn-lt"/>
                        </a:rPr>
                        <a:t>Vision protocol</a:t>
                      </a:r>
                      <a:endParaRPr lang="en-US" sz="1600" b="0" dirty="0">
                        <a:effectLst/>
                        <a:latin typeface="+mn-lt"/>
                        <a:ea typeface="Malgun Gothic" panose="020B0503020000020004" pitchFamily="34" charset="-127"/>
                        <a:cs typeface="Times New Roman" panose="02020603050405020304" pitchFamily="18" charset="0"/>
                      </a:endParaRPr>
                    </a:p>
                  </a:txBody>
                  <a:tcPr marL="10297" marR="10297" marT="0" marB="0"/>
                </a:tc>
                <a:tc>
                  <a:txBody>
                    <a:bodyPr/>
                    <a:lstStyle/>
                    <a:p>
                      <a:pPr marL="0" marR="0" algn="ctr">
                        <a:lnSpc>
                          <a:spcPct val="115000"/>
                        </a:lnSpc>
                        <a:spcBef>
                          <a:spcPts val="0"/>
                        </a:spcBef>
                        <a:spcAft>
                          <a:spcPts val="1000"/>
                        </a:spcAft>
                      </a:pPr>
                      <a:r>
                        <a:rPr lang="en-US" sz="1600">
                          <a:effectLst/>
                          <a:latin typeface="+mn-lt"/>
                        </a:rPr>
                        <a:t> </a:t>
                      </a:r>
                      <a:endParaRPr lang="en-US" sz="1600">
                        <a:effectLst/>
                        <a:latin typeface="+mn-lt"/>
                        <a:ea typeface="Malgun Gothic" panose="020B0503020000020004" pitchFamily="34" charset="-127"/>
                        <a:cs typeface="Times New Roman" panose="02020603050405020304" pitchFamily="18" charset="0"/>
                      </a:endParaRPr>
                    </a:p>
                  </a:txBody>
                  <a:tcPr marL="10297" marR="10297" marT="0" marB="0"/>
                </a:tc>
                <a:tc>
                  <a:txBody>
                    <a:bodyPr/>
                    <a:lstStyle/>
                    <a:p>
                      <a:pPr marL="0" marR="0" algn="ctr">
                        <a:lnSpc>
                          <a:spcPct val="115000"/>
                        </a:lnSpc>
                        <a:spcBef>
                          <a:spcPts val="0"/>
                        </a:spcBef>
                        <a:spcAft>
                          <a:spcPts val="1000"/>
                        </a:spcAft>
                      </a:pPr>
                      <a:r>
                        <a:rPr lang="en-US" sz="1600">
                          <a:effectLst/>
                          <a:latin typeface="+mn-lt"/>
                        </a:rPr>
                        <a:t>X</a:t>
                      </a:r>
                      <a:endParaRPr lang="en-US" sz="1600">
                        <a:effectLst/>
                        <a:latin typeface="+mn-lt"/>
                        <a:ea typeface="Malgun Gothic" panose="020B0503020000020004" pitchFamily="34" charset="-127"/>
                        <a:cs typeface="Times New Roman" panose="02020603050405020304" pitchFamily="18" charset="0"/>
                      </a:endParaRPr>
                    </a:p>
                  </a:txBody>
                  <a:tcPr marL="10297" marR="10297" marT="0" marB="0"/>
                </a:tc>
                <a:tc>
                  <a:txBody>
                    <a:bodyPr/>
                    <a:lstStyle/>
                    <a:p>
                      <a:pPr marL="0" marR="0" algn="ctr">
                        <a:lnSpc>
                          <a:spcPct val="115000"/>
                        </a:lnSpc>
                        <a:spcBef>
                          <a:spcPts val="0"/>
                        </a:spcBef>
                        <a:spcAft>
                          <a:spcPts val="1000"/>
                        </a:spcAft>
                      </a:pPr>
                      <a:r>
                        <a:rPr lang="en-US" sz="1600">
                          <a:effectLst/>
                          <a:latin typeface="+mn-lt"/>
                        </a:rPr>
                        <a:t> </a:t>
                      </a:r>
                      <a:endParaRPr lang="en-US" sz="1600">
                        <a:effectLst/>
                        <a:latin typeface="+mn-lt"/>
                        <a:ea typeface="Malgun Gothic" panose="020B0503020000020004" pitchFamily="34" charset="-127"/>
                        <a:cs typeface="Times New Roman" panose="02020603050405020304" pitchFamily="18" charset="0"/>
                      </a:endParaRPr>
                    </a:p>
                  </a:txBody>
                  <a:tcPr marL="10297" marR="10297" marT="0" marB="0"/>
                </a:tc>
                <a:tc>
                  <a:txBody>
                    <a:bodyPr/>
                    <a:lstStyle/>
                    <a:p>
                      <a:pPr marL="0" marR="0" algn="ctr">
                        <a:lnSpc>
                          <a:spcPct val="115000"/>
                        </a:lnSpc>
                        <a:spcBef>
                          <a:spcPts val="0"/>
                        </a:spcBef>
                        <a:spcAft>
                          <a:spcPts val="1000"/>
                        </a:spcAft>
                      </a:pPr>
                      <a:r>
                        <a:rPr lang="en-US" sz="1600">
                          <a:effectLst/>
                          <a:latin typeface="+mn-lt"/>
                        </a:rPr>
                        <a:t>X</a:t>
                      </a:r>
                      <a:endParaRPr lang="en-US" sz="1600">
                        <a:effectLst/>
                        <a:latin typeface="+mn-lt"/>
                        <a:ea typeface="Malgun Gothic" panose="020B0503020000020004" pitchFamily="34" charset="-127"/>
                        <a:cs typeface="Times New Roman" panose="02020603050405020304" pitchFamily="18" charset="0"/>
                      </a:endParaRPr>
                    </a:p>
                  </a:txBody>
                  <a:tcPr marL="10297" marR="10297" marT="0" marB="0"/>
                </a:tc>
                <a:extLst>
                  <a:ext uri="{0D108BD9-81ED-4DB2-BD59-A6C34878D82A}">
                    <a16:rowId xmlns:a16="http://schemas.microsoft.com/office/drawing/2014/main" val="2322814618"/>
                  </a:ext>
                </a:extLst>
              </a:tr>
              <a:tr h="244920">
                <a:tc>
                  <a:txBody>
                    <a:bodyPr/>
                    <a:lstStyle/>
                    <a:p>
                      <a:pPr marL="0" marR="0">
                        <a:lnSpc>
                          <a:spcPct val="115000"/>
                        </a:lnSpc>
                        <a:spcBef>
                          <a:spcPts val="0"/>
                        </a:spcBef>
                        <a:spcAft>
                          <a:spcPts val="1000"/>
                        </a:spcAft>
                      </a:pPr>
                      <a:r>
                        <a:rPr lang="en-US" sz="1600" b="0" dirty="0">
                          <a:effectLst/>
                          <a:latin typeface="+mn-lt"/>
                        </a:rPr>
                        <a:t>Hearing protocol</a:t>
                      </a:r>
                      <a:endParaRPr lang="en-US" sz="1600" b="0" dirty="0">
                        <a:effectLst/>
                        <a:latin typeface="+mn-lt"/>
                        <a:ea typeface="Malgun Gothic" panose="020B0503020000020004" pitchFamily="34" charset="-127"/>
                        <a:cs typeface="Times New Roman" panose="02020603050405020304" pitchFamily="18" charset="0"/>
                      </a:endParaRPr>
                    </a:p>
                  </a:txBody>
                  <a:tcPr marL="10297" marR="10297" marT="0" marB="0"/>
                </a:tc>
                <a:tc>
                  <a:txBody>
                    <a:bodyPr/>
                    <a:lstStyle/>
                    <a:p>
                      <a:pPr marL="0" marR="0" algn="ctr">
                        <a:lnSpc>
                          <a:spcPct val="115000"/>
                        </a:lnSpc>
                        <a:spcBef>
                          <a:spcPts val="0"/>
                        </a:spcBef>
                        <a:spcAft>
                          <a:spcPts val="1000"/>
                        </a:spcAft>
                      </a:pPr>
                      <a:r>
                        <a:rPr lang="en-US" sz="1600">
                          <a:effectLst/>
                          <a:latin typeface="+mn-lt"/>
                        </a:rPr>
                        <a:t> </a:t>
                      </a:r>
                      <a:endParaRPr lang="en-US" sz="1600">
                        <a:effectLst/>
                        <a:latin typeface="+mn-lt"/>
                        <a:ea typeface="Malgun Gothic" panose="020B0503020000020004" pitchFamily="34" charset="-127"/>
                        <a:cs typeface="Times New Roman" panose="02020603050405020304" pitchFamily="18" charset="0"/>
                      </a:endParaRPr>
                    </a:p>
                  </a:txBody>
                  <a:tcPr marL="10297" marR="10297" marT="0" marB="0"/>
                </a:tc>
                <a:tc>
                  <a:txBody>
                    <a:bodyPr/>
                    <a:lstStyle/>
                    <a:p>
                      <a:pPr marL="0" marR="0" algn="ctr">
                        <a:lnSpc>
                          <a:spcPct val="115000"/>
                        </a:lnSpc>
                        <a:spcBef>
                          <a:spcPts val="0"/>
                        </a:spcBef>
                        <a:spcAft>
                          <a:spcPts val="1000"/>
                        </a:spcAft>
                      </a:pPr>
                      <a:r>
                        <a:rPr lang="en-US" sz="1600">
                          <a:effectLst/>
                          <a:latin typeface="+mn-lt"/>
                        </a:rPr>
                        <a:t>X</a:t>
                      </a:r>
                      <a:endParaRPr lang="en-US" sz="1600">
                        <a:effectLst/>
                        <a:latin typeface="+mn-lt"/>
                        <a:ea typeface="Malgun Gothic" panose="020B0503020000020004" pitchFamily="34" charset="-127"/>
                        <a:cs typeface="Times New Roman" panose="02020603050405020304" pitchFamily="18" charset="0"/>
                      </a:endParaRPr>
                    </a:p>
                  </a:txBody>
                  <a:tcPr marL="10297" marR="10297" marT="0" marB="0"/>
                </a:tc>
                <a:tc>
                  <a:txBody>
                    <a:bodyPr/>
                    <a:lstStyle/>
                    <a:p>
                      <a:pPr marL="0" marR="0" algn="ctr">
                        <a:lnSpc>
                          <a:spcPct val="115000"/>
                        </a:lnSpc>
                        <a:spcBef>
                          <a:spcPts val="0"/>
                        </a:spcBef>
                        <a:spcAft>
                          <a:spcPts val="1000"/>
                        </a:spcAft>
                      </a:pPr>
                      <a:r>
                        <a:rPr lang="en-US" sz="1600">
                          <a:effectLst/>
                          <a:latin typeface="+mn-lt"/>
                        </a:rPr>
                        <a:t>X</a:t>
                      </a:r>
                      <a:endParaRPr lang="en-US" sz="1600">
                        <a:effectLst/>
                        <a:latin typeface="+mn-lt"/>
                        <a:ea typeface="Malgun Gothic" panose="020B0503020000020004" pitchFamily="34" charset="-127"/>
                        <a:cs typeface="Times New Roman" panose="02020603050405020304" pitchFamily="18" charset="0"/>
                      </a:endParaRPr>
                    </a:p>
                  </a:txBody>
                  <a:tcPr marL="10297" marR="10297" marT="0" marB="0"/>
                </a:tc>
                <a:tc>
                  <a:txBody>
                    <a:bodyPr/>
                    <a:lstStyle/>
                    <a:p>
                      <a:pPr marL="0" marR="0" algn="ctr">
                        <a:lnSpc>
                          <a:spcPct val="115000"/>
                        </a:lnSpc>
                        <a:spcBef>
                          <a:spcPts val="0"/>
                        </a:spcBef>
                        <a:spcAft>
                          <a:spcPts val="1000"/>
                        </a:spcAft>
                      </a:pPr>
                      <a:r>
                        <a:rPr lang="en-US" sz="1600">
                          <a:effectLst/>
                          <a:latin typeface="+mn-lt"/>
                        </a:rPr>
                        <a:t>X</a:t>
                      </a:r>
                      <a:endParaRPr lang="en-US" sz="1600">
                        <a:effectLst/>
                        <a:latin typeface="+mn-lt"/>
                        <a:ea typeface="Malgun Gothic" panose="020B0503020000020004" pitchFamily="34" charset="-127"/>
                        <a:cs typeface="Times New Roman" panose="02020603050405020304" pitchFamily="18" charset="0"/>
                      </a:endParaRPr>
                    </a:p>
                  </a:txBody>
                  <a:tcPr marL="10297" marR="10297" marT="0" marB="0"/>
                </a:tc>
                <a:extLst>
                  <a:ext uri="{0D108BD9-81ED-4DB2-BD59-A6C34878D82A}">
                    <a16:rowId xmlns:a16="http://schemas.microsoft.com/office/drawing/2014/main" val="3152234377"/>
                  </a:ext>
                </a:extLst>
              </a:tr>
              <a:tr h="304800">
                <a:tc>
                  <a:txBody>
                    <a:bodyPr/>
                    <a:lstStyle/>
                    <a:p>
                      <a:pPr marL="0" marR="0">
                        <a:lnSpc>
                          <a:spcPct val="115000"/>
                        </a:lnSpc>
                        <a:spcBef>
                          <a:spcPts val="0"/>
                        </a:spcBef>
                        <a:spcAft>
                          <a:spcPts val="1000"/>
                        </a:spcAft>
                      </a:pPr>
                      <a:r>
                        <a:rPr lang="en-US" sz="1600" b="0" dirty="0">
                          <a:effectLst/>
                          <a:latin typeface="+mn-lt"/>
                        </a:rPr>
                        <a:t>Oral volume repletion/feeding assistance</a:t>
                      </a:r>
                      <a:endParaRPr lang="en-US" sz="1600" b="0" dirty="0">
                        <a:effectLst/>
                        <a:latin typeface="+mn-lt"/>
                        <a:ea typeface="Malgun Gothic" panose="020B0503020000020004" pitchFamily="34" charset="-127"/>
                        <a:cs typeface="Times New Roman" panose="02020603050405020304" pitchFamily="18" charset="0"/>
                      </a:endParaRPr>
                    </a:p>
                  </a:txBody>
                  <a:tcPr marL="10297" marR="10297" marT="0" marB="0"/>
                </a:tc>
                <a:tc>
                  <a:txBody>
                    <a:bodyPr/>
                    <a:lstStyle/>
                    <a:p>
                      <a:pPr marL="0" marR="0" algn="ctr">
                        <a:lnSpc>
                          <a:spcPct val="115000"/>
                        </a:lnSpc>
                        <a:spcBef>
                          <a:spcPts val="0"/>
                        </a:spcBef>
                        <a:spcAft>
                          <a:spcPts val="1000"/>
                        </a:spcAft>
                      </a:pPr>
                      <a:r>
                        <a:rPr lang="en-US" sz="1600" dirty="0">
                          <a:effectLst/>
                          <a:latin typeface="+mn-lt"/>
                        </a:rPr>
                        <a:t> </a:t>
                      </a:r>
                      <a:endParaRPr lang="en-US" sz="1600" dirty="0">
                        <a:effectLst/>
                        <a:latin typeface="+mn-lt"/>
                        <a:ea typeface="Malgun Gothic" panose="020B0503020000020004" pitchFamily="34" charset="-127"/>
                        <a:cs typeface="Times New Roman" panose="02020603050405020304" pitchFamily="18" charset="0"/>
                      </a:endParaRPr>
                    </a:p>
                  </a:txBody>
                  <a:tcPr marL="10297" marR="10297" marT="0" marB="0"/>
                </a:tc>
                <a:tc>
                  <a:txBody>
                    <a:bodyPr/>
                    <a:lstStyle/>
                    <a:p>
                      <a:pPr marL="0" marR="0" algn="ctr">
                        <a:lnSpc>
                          <a:spcPct val="115000"/>
                        </a:lnSpc>
                        <a:spcBef>
                          <a:spcPts val="0"/>
                        </a:spcBef>
                        <a:spcAft>
                          <a:spcPts val="1000"/>
                        </a:spcAft>
                      </a:pPr>
                      <a:r>
                        <a:rPr lang="en-US" sz="1600" dirty="0">
                          <a:effectLst/>
                          <a:latin typeface="+mn-lt"/>
                        </a:rPr>
                        <a:t>X</a:t>
                      </a:r>
                      <a:endParaRPr lang="en-US" sz="1600" dirty="0">
                        <a:effectLst/>
                        <a:latin typeface="+mn-lt"/>
                        <a:ea typeface="Malgun Gothic" panose="020B0503020000020004" pitchFamily="34" charset="-127"/>
                        <a:cs typeface="Times New Roman" panose="02020603050405020304" pitchFamily="18" charset="0"/>
                      </a:endParaRPr>
                    </a:p>
                  </a:txBody>
                  <a:tcPr marL="10297" marR="10297" marT="0" marB="0"/>
                </a:tc>
                <a:tc>
                  <a:txBody>
                    <a:bodyPr/>
                    <a:lstStyle/>
                    <a:p>
                      <a:pPr marL="0" marR="0" algn="ctr">
                        <a:lnSpc>
                          <a:spcPct val="115000"/>
                        </a:lnSpc>
                        <a:spcBef>
                          <a:spcPts val="0"/>
                        </a:spcBef>
                        <a:spcAft>
                          <a:spcPts val="1000"/>
                        </a:spcAft>
                      </a:pPr>
                      <a:r>
                        <a:rPr lang="en-US" sz="1600">
                          <a:effectLst/>
                          <a:latin typeface="+mn-lt"/>
                        </a:rPr>
                        <a:t>X</a:t>
                      </a:r>
                      <a:endParaRPr lang="en-US" sz="1600">
                        <a:effectLst/>
                        <a:latin typeface="+mn-lt"/>
                        <a:ea typeface="Malgun Gothic" panose="020B0503020000020004" pitchFamily="34" charset="-127"/>
                        <a:cs typeface="Times New Roman" panose="02020603050405020304" pitchFamily="18" charset="0"/>
                      </a:endParaRPr>
                    </a:p>
                  </a:txBody>
                  <a:tcPr marL="10297" marR="10297" marT="0" marB="0"/>
                </a:tc>
                <a:tc>
                  <a:txBody>
                    <a:bodyPr/>
                    <a:lstStyle/>
                    <a:p>
                      <a:pPr marL="0" marR="0" algn="ctr">
                        <a:lnSpc>
                          <a:spcPct val="115000"/>
                        </a:lnSpc>
                        <a:spcBef>
                          <a:spcPts val="0"/>
                        </a:spcBef>
                        <a:spcAft>
                          <a:spcPts val="1000"/>
                        </a:spcAft>
                      </a:pPr>
                      <a:r>
                        <a:rPr lang="en-US" sz="1600">
                          <a:effectLst/>
                          <a:latin typeface="+mn-lt"/>
                        </a:rPr>
                        <a:t>X</a:t>
                      </a:r>
                      <a:endParaRPr lang="en-US" sz="1600">
                        <a:effectLst/>
                        <a:latin typeface="+mn-lt"/>
                        <a:ea typeface="Malgun Gothic" panose="020B0503020000020004" pitchFamily="34" charset="-127"/>
                        <a:cs typeface="Times New Roman" panose="02020603050405020304" pitchFamily="18" charset="0"/>
                      </a:endParaRPr>
                    </a:p>
                  </a:txBody>
                  <a:tcPr marL="10297" marR="10297" marT="0" marB="0"/>
                </a:tc>
                <a:extLst>
                  <a:ext uri="{0D108BD9-81ED-4DB2-BD59-A6C34878D82A}">
                    <a16:rowId xmlns:a16="http://schemas.microsoft.com/office/drawing/2014/main" val="3747970317"/>
                  </a:ext>
                </a:extLst>
              </a:tr>
              <a:tr h="262827">
                <a:tc>
                  <a:txBody>
                    <a:bodyPr/>
                    <a:lstStyle/>
                    <a:p>
                      <a:pPr marL="0" marR="0">
                        <a:lnSpc>
                          <a:spcPct val="115000"/>
                        </a:lnSpc>
                        <a:spcBef>
                          <a:spcPts val="0"/>
                        </a:spcBef>
                        <a:spcAft>
                          <a:spcPts val="1000"/>
                        </a:spcAft>
                      </a:pPr>
                      <a:r>
                        <a:rPr lang="en-US" sz="1600" b="0" dirty="0">
                          <a:effectLst/>
                          <a:latin typeface="+mn-lt"/>
                        </a:rPr>
                        <a:t>Sleep enhancement</a:t>
                      </a:r>
                      <a:endParaRPr lang="en-US" sz="1600" b="0" dirty="0">
                        <a:effectLst/>
                        <a:latin typeface="+mn-lt"/>
                        <a:ea typeface="Malgun Gothic" panose="020B0503020000020004" pitchFamily="34" charset="-127"/>
                        <a:cs typeface="Times New Roman" panose="02020603050405020304" pitchFamily="18" charset="0"/>
                      </a:endParaRPr>
                    </a:p>
                  </a:txBody>
                  <a:tcPr marL="10297" marR="10297" marT="0" marB="0"/>
                </a:tc>
                <a:tc>
                  <a:txBody>
                    <a:bodyPr/>
                    <a:lstStyle/>
                    <a:p>
                      <a:pPr marL="0" marR="0" algn="ctr">
                        <a:lnSpc>
                          <a:spcPct val="115000"/>
                        </a:lnSpc>
                        <a:spcBef>
                          <a:spcPts val="0"/>
                        </a:spcBef>
                        <a:spcAft>
                          <a:spcPts val="1000"/>
                        </a:spcAft>
                      </a:pPr>
                      <a:r>
                        <a:rPr lang="en-US" sz="1600">
                          <a:effectLst/>
                          <a:latin typeface="+mn-lt"/>
                        </a:rPr>
                        <a:t> </a:t>
                      </a:r>
                      <a:endParaRPr lang="en-US" sz="1600">
                        <a:effectLst/>
                        <a:latin typeface="+mn-lt"/>
                        <a:ea typeface="Malgun Gothic" panose="020B0503020000020004" pitchFamily="34" charset="-127"/>
                        <a:cs typeface="Times New Roman" panose="02020603050405020304" pitchFamily="18" charset="0"/>
                      </a:endParaRPr>
                    </a:p>
                  </a:txBody>
                  <a:tcPr marL="10297" marR="10297" marT="0" marB="0"/>
                </a:tc>
                <a:tc>
                  <a:txBody>
                    <a:bodyPr/>
                    <a:lstStyle/>
                    <a:p>
                      <a:pPr marL="0" marR="0" algn="ctr">
                        <a:lnSpc>
                          <a:spcPct val="115000"/>
                        </a:lnSpc>
                        <a:spcBef>
                          <a:spcPts val="0"/>
                        </a:spcBef>
                        <a:spcAft>
                          <a:spcPts val="1000"/>
                        </a:spcAft>
                      </a:pPr>
                      <a:r>
                        <a:rPr lang="en-US" sz="1600">
                          <a:effectLst/>
                          <a:latin typeface="+mn-lt"/>
                        </a:rPr>
                        <a:t>X</a:t>
                      </a:r>
                      <a:endParaRPr lang="en-US" sz="1600">
                        <a:effectLst/>
                        <a:latin typeface="+mn-lt"/>
                        <a:ea typeface="Malgun Gothic" panose="020B0503020000020004" pitchFamily="34" charset="-127"/>
                        <a:cs typeface="Times New Roman" panose="02020603050405020304" pitchFamily="18" charset="0"/>
                      </a:endParaRPr>
                    </a:p>
                  </a:txBody>
                  <a:tcPr marL="10297" marR="10297" marT="0" marB="0"/>
                </a:tc>
                <a:tc>
                  <a:txBody>
                    <a:bodyPr/>
                    <a:lstStyle/>
                    <a:p>
                      <a:pPr marL="0" marR="0" algn="ctr">
                        <a:lnSpc>
                          <a:spcPct val="115000"/>
                        </a:lnSpc>
                        <a:spcBef>
                          <a:spcPts val="0"/>
                        </a:spcBef>
                        <a:spcAft>
                          <a:spcPts val="1000"/>
                        </a:spcAft>
                      </a:pPr>
                      <a:r>
                        <a:rPr lang="en-US" sz="1600">
                          <a:effectLst/>
                          <a:latin typeface="+mn-lt"/>
                        </a:rPr>
                        <a:t>X</a:t>
                      </a:r>
                      <a:endParaRPr lang="en-US" sz="1600">
                        <a:effectLst/>
                        <a:latin typeface="+mn-lt"/>
                        <a:ea typeface="Malgun Gothic" panose="020B0503020000020004" pitchFamily="34" charset="-127"/>
                        <a:cs typeface="Times New Roman" panose="02020603050405020304" pitchFamily="18" charset="0"/>
                      </a:endParaRPr>
                    </a:p>
                  </a:txBody>
                  <a:tcPr marL="10297" marR="10297" marT="0" marB="0"/>
                </a:tc>
                <a:tc>
                  <a:txBody>
                    <a:bodyPr/>
                    <a:lstStyle/>
                    <a:p>
                      <a:pPr marL="0" marR="0" algn="ctr">
                        <a:lnSpc>
                          <a:spcPct val="115000"/>
                        </a:lnSpc>
                        <a:spcBef>
                          <a:spcPts val="0"/>
                        </a:spcBef>
                        <a:spcAft>
                          <a:spcPts val="1000"/>
                        </a:spcAft>
                      </a:pPr>
                      <a:r>
                        <a:rPr lang="en-US" sz="1600">
                          <a:effectLst/>
                          <a:latin typeface="+mn-lt"/>
                        </a:rPr>
                        <a:t>X</a:t>
                      </a:r>
                      <a:endParaRPr lang="en-US" sz="1600">
                        <a:effectLst/>
                        <a:latin typeface="+mn-lt"/>
                        <a:ea typeface="Malgun Gothic" panose="020B0503020000020004" pitchFamily="34" charset="-127"/>
                        <a:cs typeface="Times New Roman" panose="02020603050405020304" pitchFamily="18" charset="0"/>
                      </a:endParaRPr>
                    </a:p>
                  </a:txBody>
                  <a:tcPr marL="10297" marR="10297" marT="0" marB="0"/>
                </a:tc>
                <a:extLst>
                  <a:ext uri="{0D108BD9-81ED-4DB2-BD59-A6C34878D82A}">
                    <a16:rowId xmlns:a16="http://schemas.microsoft.com/office/drawing/2014/main" val="2335953130"/>
                  </a:ext>
                </a:extLst>
              </a:tr>
              <a:tr h="301054">
                <a:tc>
                  <a:txBody>
                    <a:bodyPr/>
                    <a:lstStyle/>
                    <a:p>
                      <a:pPr marL="0" marR="0">
                        <a:lnSpc>
                          <a:spcPct val="115000"/>
                        </a:lnSpc>
                        <a:spcBef>
                          <a:spcPts val="0"/>
                        </a:spcBef>
                        <a:spcAft>
                          <a:spcPts val="1000"/>
                        </a:spcAft>
                      </a:pPr>
                      <a:r>
                        <a:rPr lang="en-US" sz="1600" b="0" dirty="0">
                          <a:effectLst/>
                          <a:latin typeface="+mn-lt"/>
                        </a:rPr>
                        <a:t>Daily visitor/orientation</a:t>
                      </a:r>
                      <a:endParaRPr lang="en-US" sz="1600" b="0" dirty="0">
                        <a:effectLst/>
                        <a:latin typeface="+mn-lt"/>
                        <a:ea typeface="Malgun Gothic" panose="020B0503020000020004" pitchFamily="34" charset="-127"/>
                        <a:cs typeface="Times New Roman" panose="02020603050405020304" pitchFamily="18" charset="0"/>
                      </a:endParaRPr>
                    </a:p>
                  </a:txBody>
                  <a:tcPr marL="10297" marR="10297" marT="0" marB="0"/>
                </a:tc>
                <a:tc>
                  <a:txBody>
                    <a:bodyPr/>
                    <a:lstStyle/>
                    <a:p>
                      <a:pPr marL="0" marR="0" algn="ctr">
                        <a:lnSpc>
                          <a:spcPct val="115000"/>
                        </a:lnSpc>
                        <a:spcBef>
                          <a:spcPts val="0"/>
                        </a:spcBef>
                        <a:spcAft>
                          <a:spcPts val="1000"/>
                        </a:spcAft>
                      </a:pPr>
                      <a:r>
                        <a:rPr lang="en-US" sz="1600">
                          <a:effectLst/>
                          <a:latin typeface="+mn-lt"/>
                        </a:rPr>
                        <a:t> </a:t>
                      </a:r>
                      <a:endParaRPr lang="en-US" sz="1600">
                        <a:effectLst/>
                        <a:latin typeface="+mn-lt"/>
                        <a:ea typeface="Malgun Gothic" panose="020B0503020000020004" pitchFamily="34" charset="-127"/>
                        <a:cs typeface="Times New Roman" panose="02020603050405020304" pitchFamily="18" charset="0"/>
                      </a:endParaRPr>
                    </a:p>
                  </a:txBody>
                  <a:tcPr marL="10297" marR="10297" marT="0" marB="0"/>
                </a:tc>
                <a:tc>
                  <a:txBody>
                    <a:bodyPr/>
                    <a:lstStyle/>
                    <a:p>
                      <a:pPr marL="0" marR="0" algn="ctr">
                        <a:lnSpc>
                          <a:spcPct val="115000"/>
                        </a:lnSpc>
                        <a:spcBef>
                          <a:spcPts val="0"/>
                        </a:spcBef>
                        <a:spcAft>
                          <a:spcPts val="1000"/>
                        </a:spcAft>
                      </a:pPr>
                      <a:r>
                        <a:rPr lang="en-US" sz="1600">
                          <a:effectLst/>
                          <a:latin typeface="+mn-lt"/>
                        </a:rPr>
                        <a:t>X</a:t>
                      </a:r>
                      <a:endParaRPr lang="en-US" sz="1600">
                        <a:effectLst/>
                        <a:latin typeface="+mn-lt"/>
                        <a:ea typeface="Malgun Gothic" panose="020B0503020000020004" pitchFamily="34" charset="-127"/>
                        <a:cs typeface="Times New Roman" panose="02020603050405020304" pitchFamily="18" charset="0"/>
                      </a:endParaRPr>
                    </a:p>
                  </a:txBody>
                  <a:tcPr marL="10297" marR="10297" marT="0" marB="0"/>
                </a:tc>
                <a:tc>
                  <a:txBody>
                    <a:bodyPr/>
                    <a:lstStyle/>
                    <a:p>
                      <a:pPr marL="0" marR="0" algn="ctr">
                        <a:lnSpc>
                          <a:spcPct val="115000"/>
                        </a:lnSpc>
                        <a:spcBef>
                          <a:spcPts val="0"/>
                        </a:spcBef>
                        <a:spcAft>
                          <a:spcPts val="1000"/>
                        </a:spcAft>
                      </a:pPr>
                      <a:r>
                        <a:rPr lang="en-US" sz="1600">
                          <a:effectLst/>
                          <a:latin typeface="+mn-lt"/>
                        </a:rPr>
                        <a:t>X</a:t>
                      </a:r>
                      <a:endParaRPr lang="en-US" sz="1600">
                        <a:effectLst/>
                        <a:latin typeface="+mn-lt"/>
                        <a:ea typeface="Malgun Gothic" panose="020B0503020000020004" pitchFamily="34" charset="-127"/>
                        <a:cs typeface="Times New Roman" panose="02020603050405020304" pitchFamily="18" charset="0"/>
                      </a:endParaRPr>
                    </a:p>
                  </a:txBody>
                  <a:tcPr marL="10297" marR="10297" marT="0" marB="0"/>
                </a:tc>
                <a:tc>
                  <a:txBody>
                    <a:bodyPr/>
                    <a:lstStyle/>
                    <a:p>
                      <a:pPr marL="0" marR="0" algn="ctr">
                        <a:lnSpc>
                          <a:spcPct val="115000"/>
                        </a:lnSpc>
                        <a:spcBef>
                          <a:spcPts val="0"/>
                        </a:spcBef>
                        <a:spcAft>
                          <a:spcPts val="1000"/>
                        </a:spcAft>
                      </a:pPr>
                      <a:r>
                        <a:rPr lang="en-US" sz="1600">
                          <a:effectLst/>
                          <a:latin typeface="+mn-lt"/>
                        </a:rPr>
                        <a:t>X</a:t>
                      </a:r>
                      <a:endParaRPr lang="en-US" sz="1600">
                        <a:effectLst/>
                        <a:latin typeface="+mn-lt"/>
                        <a:ea typeface="Malgun Gothic" panose="020B0503020000020004" pitchFamily="34" charset="-127"/>
                        <a:cs typeface="Times New Roman" panose="02020603050405020304" pitchFamily="18" charset="0"/>
                      </a:endParaRPr>
                    </a:p>
                  </a:txBody>
                  <a:tcPr marL="10297" marR="10297" marT="0" marB="0"/>
                </a:tc>
                <a:extLst>
                  <a:ext uri="{0D108BD9-81ED-4DB2-BD59-A6C34878D82A}">
                    <a16:rowId xmlns:a16="http://schemas.microsoft.com/office/drawing/2014/main" val="3716017983"/>
                  </a:ext>
                </a:extLst>
              </a:tr>
              <a:tr h="264160">
                <a:tc>
                  <a:txBody>
                    <a:bodyPr/>
                    <a:lstStyle/>
                    <a:p>
                      <a:pPr marL="0" marR="0">
                        <a:lnSpc>
                          <a:spcPct val="115000"/>
                        </a:lnSpc>
                        <a:spcBef>
                          <a:spcPts val="0"/>
                        </a:spcBef>
                        <a:spcAft>
                          <a:spcPts val="1000"/>
                        </a:spcAft>
                      </a:pPr>
                      <a:r>
                        <a:rPr lang="en-US" sz="1600" b="0" dirty="0">
                          <a:effectLst/>
                          <a:latin typeface="+mn-lt"/>
                        </a:rPr>
                        <a:t>Therapeutic activities</a:t>
                      </a:r>
                      <a:endParaRPr lang="en-US" sz="1600" b="0" dirty="0">
                        <a:effectLst/>
                        <a:latin typeface="+mn-lt"/>
                        <a:ea typeface="Malgun Gothic" panose="020B0503020000020004" pitchFamily="34" charset="-127"/>
                        <a:cs typeface="Times New Roman" panose="02020603050405020304" pitchFamily="18" charset="0"/>
                      </a:endParaRPr>
                    </a:p>
                  </a:txBody>
                  <a:tcPr marL="10297" marR="10297" marT="0" marB="0"/>
                </a:tc>
                <a:tc>
                  <a:txBody>
                    <a:bodyPr/>
                    <a:lstStyle/>
                    <a:p>
                      <a:pPr marL="0" marR="0" algn="ctr">
                        <a:lnSpc>
                          <a:spcPct val="115000"/>
                        </a:lnSpc>
                        <a:spcBef>
                          <a:spcPts val="0"/>
                        </a:spcBef>
                        <a:spcAft>
                          <a:spcPts val="1000"/>
                        </a:spcAft>
                      </a:pPr>
                      <a:r>
                        <a:rPr lang="en-US" sz="1600">
                          <a:effectLst/>
                          <a:latin typeface="+mn-lt"/>
                        </a:rPr>
                        <a:t> </a:t>
                      </a:r>
                      <a:endParaRPr lang="en-US" sz="1600">
                        <a:effectLst/>
                        <a:latin typeface="+mn-lt"/>
                        <a:ea typeface="Malgun Gothic" panose="020B0503020000020004" pitchFamily="34" charset="-127"/>
                        <a:cs typeface="Times New Roman" panose="02020603050405020304" pitchFamily="18" charset="0"/>
                      </a:endParaRPr>
                    </a:p>
                  </a:txBody>
                  <a:tcPr marL="10297" marR="10297" marT="0" marB="0"/>
                </a:tc>
                <a:tc>
                  <a:txBody>
                    <a:bodyPr/>
                    <a:lstStyle/>
                    <a:p>
                      <a:pPr marL="0" marR="0" algn="ctr">
                        <a:lnSpc>
                          <a:spcPct val="115000"/>
                        </a:lnSpc>
                        <a:spcBef>
                          <a:spcPts val="0"/>
                        </a:spcBef>
                        <a:spcAft>
                          <a:spcPts val="1000"/>
                        </a:spcAft>
                      </a:pPr>
                      <a:r>
                        <a:rPr lang="en-US" sz="1600" dirty="0">
                          <a:effectLst/>
                          <a:latin typeface="+mn-lt"/>
                        </a:rPr>
                        <a:t>X</a:t>
                      </a:r>
                      <a:endParaRPr lang="en-US" sz="1600" dirty="0">
                        <a:effectLst/>
                        <a:latin typeface="+mn-lt"/>
                        <a:ea typeface="Malgun Gothic" panose="020B0503020000020004" pitchFamily="34" charset="-127"/>
                        <a:cs typeface="Times New Roman" panose="02020603050405020304" pitchFamily="18" charset="0"/>
                      </a:endParaRPr>
                    </a:p>
                  </a:txBody>
                  <a:tcPr marL="10297" marR="10297" marT="0" marB="0"/>
                </a:tc>
                <a:tc>
                  <a:txBody>
                    <a:bodyPr/>
                    <a:lstStyle/>
                    <a:p>
                      <a:pPr marL="0" marR="0" algn="ctr">
                        <a:lnSpc>
                          <a:spcPct val="115000"/>
                        </a:lnSpc>
                        <a:spcBef>
                          <a:spcPts val="0"/>
                        </a:spcBef>
                        <a:spcAft>
                          <a:spcPts val="1000"/>
                        </a:spcAft>
                      </a:pPr>
                      <a:r>
                        <a:rPr lang="en-US" sz="1600">
                          <a:effectLst/>
                          <a:latin typeface="+mn-lt"/>
                        </a:rPr>
                        <a:t>X</a:t>
                      </a:r>
                      <a:endParaRPr lang="en-US" sz="1600">
                        <a:effectLst/>
                        <a:latin typeface="+mn-lt"/>
                        <a:ea typeface="Malgun Gothic" panose="020B0503020000020004" pitchFamily="34" charset="-127"/>
                        <a:cs typeface="Times New Roman" panose="02020603050405020304" pitchFamily="18" charset="0"/>
                      </a:endParaRPr>
                    </a:p>
                  </a:txBody>
                  <a:tcPr marL="10297" marR="10297" marT="0" marB="0"/>
                </a:tc>
                <a:tc>
                  <a:txBody>
                    <a:bodyPr/>
                    <a:lstStyle/>
                    <a:p>
                      <a:pPr marL="0" marR="0" algn="ctr">
                        <a:lnSpc>
                          <a:spcPct val="115000"/>
                        </a:lnSpc>
                        <a:spcBef>
                          <a:spcPts val="0"/>
                        </a:spcBef>
                        <a:spcAft>
                          <a:spcPts val="1000"/>
                        </a:spcAft>
                      </a:pPr>
                      <a:r>
                        <a:rPr lang="en-US" sz="1600" dirty="0">
                          <a:effectLst/>
                          <a:latin typeface="+mn-lt"/>
                        </a:rPr>
                        <a:t> </a:t>
                      </a:r>
                      <a:endParaRPr lang="en-US" sz="1600" dirty="0">
                        <a:effectLst/>
                        <a:latin typeface="+mn-lt"/>
                        <a:ea typeface="Malgun Gothic" panose="020B0503020000020004" pitchFamily="34" charset="-127"/>
                        <a:cs typeface="Times New Roman" panose="02020603050405020304" pitchFamily="18" charset="0"/>
                      </a:endParaRPr>
                    </a:p>
                  </a:txBody>
                  <a:tcPr marL="10297" marR="10297" marT="0" marB="0"/>
                </a:tc>
                <a:extLst>
                  <a:ext uri="{0D108BD9-81ED-4DB2-BD59-A6C34878D82A}">
                    <a16:rowId xmlns:a16="http://schemas.microsoft.com/office/drawing/2014/main" val="2332385343"/>
                  </a:ext>
                </a:extLst>
              </a:tr>
              <a:tr h="302387">
                <a:tc>
                  <a:txBody>
                    <a:bodyPr/>
                    <a:lstStyle/>
                    <a:p>
                      <a:pPr marL="0" marR="0">
                        <a:lnSpc>
                          <a:spcPct val="115000"/>
                        </a:lnSpc>
                        <a:spcBef>
                          <a:spcPts val="0"/>
                        </a:spcBef>
                        <a:spcAft>
                          <a:spcPts val="1000"/>
                        </a:spcAft>
                      </a:pPr>
                      <a:r>
                        <a:rPr lang="en-US" sz="1600" b="0" dirty="0">
                          <a:effectLst/>
                          <a:latin typeface="+mn-lt"/>
                        </a:rPr>
                        <a:t>Family engagement</a:t>
                      </a:r>
                      <a:endParaRPr lang="en-US" sz="1600" b="0" dirty="0">
                        <a:effectLst/>
                        <a:latin typeface="+mn-lt"/>
                        <a:ea typeface="Malgun Gothic" panose="020B0503020000020004" pitchFamily="34" charset="-127"/>
                        <a:cs typeface="Times New Roman" panose="02020603050405020304" pitchFamily="18" charset="0"/>
                      </a:endParaRPr>
                    </a:p>
                  </a:txBody>
                  <a:tcPr marL="10297" marR="10297" marT="0" marB="0"/>
                </a:tc>
                <a:tc>
                  <a:txBody>
                    <a:bodyPr/>
                    <a:lstStyle/>
                    <a:p>
                      <a:pPr marL="0" marR="0" algn="ctr">
                        <a:lnSpc>
                          <a:spcPct val="115000"/>
                        </a:lnSpc>
                        <a:spcBef>
                          <a:spcPts val="0"/>
                        </a:spcBef>
                        <a:spcAft>
                          <a:spcPts val="1000"/>
                        </a:spcAft>
                      </a:pPr>
                      <a:r>
                        <a:rPr lang="en-US" sz="1600" dirty="0">
                          <a:effectLst/>
                          <a:latin typeface="+mn-lt"/>
                        </a:rPr>
                        <a:t>X</a:t>
                      </a:r>
                      <a:endParaRPr lang="en-US" sz="1600" dirty="0">
                        <a:effectLst/>
                        <a:latin typeface="+mn-lt"/>
                        <a:ea typeface="Malgun Gothic" panose="020B0503020000020004" pitchFamily="34" charset="-127"/>
                        <a:cs typeface="Times New Roman" panose="02020603050405020304" pitchFamily="18" charset="0"/>
                      </a:endParaRPr>
                    </a:p>
                  </a:txBody>
                  <a:tcPr marL="10297" marR="10297" marT="0" marB="0"/>
                </a:tc>
                <a:tc>
                  <a:txBody>
                    <a:bodyPr/>
                    <a:lstStyle/>
                    <a:p>
                      <a:pPr marL="0" marR="0" algn="ctr">
                        <a:lnSpc>
                          <a:spcPct val="115000"/>
                        </a:lnSpc>
                        <a:spcBef>
                          <a:spcPts val="0"/>
                        </a:spcBef>
                        <a:spcAft>
                          <a:spcPts val="1000"/>
                        </a:spcAft>
                      </a:pPr>
                      <a:endParaRPr lang="en-US" sz="1600" dirty="0">
                        <a:effectLst/>
                        <a:latin typeface="+mn-lt"/>
                        <a:ea typeface="Malgun Gothic" panose="020B0503020000020004" pitchFamily="34" charset="-127"/>
                        <a:cs typeface="Times New Roman" panose="02020603050405020304" pitchFamily="18" charset="0"/>
                      </a:endParaRPr>
                    </a:p>
                  </a:txBody>
                  <a:tcPr marL="10297" marR="10297" marT="0" marB="0"/>
                </a:tc>
                <a:tc>
                  <a:txBody>
                    <a:bodyPr/>
                    <a:lstStyle/>
                    <a:p>
                      <a:pPr marL="0" marR="0" algn="ctr">
                        <a:lnSpc>
                          <a:spcPct val="115000"/>
                        </a:lnSpc>
                        <a:spcBef>
                          <a:spcPts val="0"/>
                        </a:spcBef>
                        <a:spcAft>
                          <a:spcPts val="1000"/>
                        </a:spcAft>
                      </a:pPr>
                      <a:r>
                        <a:rPr lang="en-US" sz="1600">
                          <a:effectLst/>
                          <a:latin typeface="+mn-lt"/>
                        </a:rPr>
                        <a:t>X</a:t>
                      </a:r>
                      <a:endParaRPr lang="en-US" sz="1600">
                        <a:effectLst/>
                        <a:latin typeface="+mn-lt"/>
                        <a:ea typeface="Malgun Gothic" panose="020B0503020000020004" pitchFamily="34" charset="-127"/>
                        <a:cs typeface="Times New Roman" panose="02020603050405020304" pitchFamily="18" charset="0"/>
                      </a:endParaRPr>
                    </a:p>
                  </a:txBody>
                  <a:tcPr marL="10297" marR="10297" marT="0" marB="0"/>
                </a:tc>
                <a:tc>
                  <a:txBody>
                    <a:bodyPr/>
                    <a:lstStyle/>
                    <a:p>
                      <a:pPr marL="0" marR="0" algn="ctr">
                        <a:lnSpc>
                          <a:spcPct val="115000"/>
                        </a:lnSpc>
                        <a:spcBef>
                          <a:spcPts val="0"/>
                        </a:spcBef>
                        <a:spcAft>
                          <a:spcPts val="1000"/>
                        </a:spcAft>
                      </a:pPr>
                      <a:r>
                        <a:rPr lang="en-US" sz="1600" dirty="0">
                          <a:effectLst/>
                          <a:latin typeface="+mn-lt"/>
                        </a:rPr>
                        <a:t>X</a:t>
                      </a:r>
                      <a:endParaRPr lang="en-US" sz="1600" dirty="0">
                        <a:effectLst/>
                        <a:latin typeface="+mn-lt"/>
                        <a:ea typeface="Malgun Gothic" panose="020B0503020000020004" pitchFamily="34" charset="-127"/>
                        <a:cs typeface="Times New Roman" panose="02020603050405020304" pitchFamily="18" charset="0"/>
                      </a:endParaRPr>
                    </a:p>
                  </a:txBody>
                  <a:tcPr marL="10297" marR="10297" marT="0" marB="0"/>
                </a:tc>
                <a:extLst>
                  <a:ext uri="{0D108BD9-81ED-4DB2-BD59-A6C34878D82A}">
                    <a16:rowId xmlns:a16="http://schemas.microsoft.com/office/drawing/2014/main" val="552491876"/>
                  </a:ext>
                </a:extLst>
              </a:tr>
            </a:tbl>
          </a:graphicData>
        </a:graphic>
      </p:graphicFrame>
    </p:spTree>
    <p:extLst>
      <p:ext uri="{BB962C8B-B14F-4D97-AF65-F5344CB8AC3E}">
        <p14:creationId xmlns:p14="http://schemas.microsoft.com/office/powerpoint/2010/main" val="13474972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687D3-F928-95F1-AFED-DA961DFF31E7}"/>
              </a:ext>
            </a:extLst>
          </p:cNvPr>
          <p:cNvSpPr>
            <a:spLocks noGrp="1"/>
          </p:cNvSpPr>
          <p:nvPr>
            <p:ph type="title"/>
          </p:nvPr>
        </p:nvSpPr>
        <p:spPr/>
        <p:txBody>
          <a:bodyPr/>
          <a:lstStyle/>
          <a:p>
            <a:r>
              <a:rPr lang="en-US"/>
              <a:t>MULTICOMPONENT BUNDLES</a:t>
            </a:r>
          </a:p>
        </p:txBody>
      </p:sp>
      <p:sp>
        <p:nvSpPr>
          <p:cNvPr id="3" name="Content Placeholder 2">
            <a:extLst>
              <a:ext uri="{FF2B5EF4-FFF2-40B4-BE49-F238E27FC236}">
                <a16:creationId xmlns:a16="http://schemas.microsoft.com/office/drawing/2014/main" id="{820555EC-0080-2FA9-39AC-3BB94C46DCF4}"/>
              </a:ext>
            </a:extLst>
          </p:cNvPr>
          <p:cNvSpPr>
            <a:spLocks noGrp="1"/>
          </p:cNvSpPr>
          <p:nvPr>
            <p:ph sz="quarter" idx="13"/>
          </p:nvPr>
        </p:nvSpPr>
        <p:spPr>
          <a:xfrm>
            <a:off x="457200" y="824594"/>
            <a:ext cx="7815262" cy="979714"/>
          </a:xfrm>
        </p:spPr>
        <p:txBody>
          <a:bodyPr>
            <a:normAutofit/>
          </a:bodyPr>
          <a:lstStyle/>
          <a:p>
            <a:pPr marL="0" indent="0">
              <a:buNone/>
            </a:pPr>
            <a:r>
              <a:rPr lang="en-US" sz="1800"/>
              <a:t>Pun and colleagues found an improved likelihood of ICU or hospital discharge and a reduced likelihood of death when a greater proportion of A to F bundle elements were performed (Crit Care Med 47:3-14, 2019 PMID: 30339549).</a:t>
            </a:r>
          </a:p>
        </p:txBody>
      </p:sp>
      <p:pic>
        <p:nvPicPr>
          <p:cNvPr id="4" name="Content Placeholder 4">
            <a:extLst>
              <a:ext uri="{FF2B5EF4-FFF2-40B4-BE49-F238E27FC236}">
                <a16:creationId xmlns:a16="http://schemas.microsoft.com/office/drawing/2014/main" id="{262C0A66-A9B2-36AB-9091-8D1C1F7E754B}"/>
              </a:ext>
            </a:extLst>
          </p:cNvPr>
          <p:cNvPicPr>
            <a:picLocks noChangeAspect="1"/>
          </p:cNvPicPr>
          <p:nvPr/>
        </p:nvPicPr>
        <p:blipFill>
          <a:blip r:embed="rId2"/>
          <a:stretch>
            <a:fillRect/>
          </a:stretch>
        </p:blipFill>
        <p:spPr>
          <a:xfrm>
            <a:off x="1527597" y="1760529"/>
            <a:ext cx="5674468" cy="2755826"/>
          </a:xfrm>
          <a:prstGeom prst="rect">
            <a:avLst/>
          </a:prstGeom>
        </p:spPr>
      </p:pic>
    </p:spTree>
    <p:extLst>
      <p:ext uri="{BB962C8B-B14F-4D97-AF65-F5344CB8AC3E}">
        <p14:creationId xmlns:p14="http://schemas.microsoft.com/office/powerpoint/2010/main" val="29618280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7D810-BF79-D182-9043-154242BA2897}"/>
              </a:ext>
            </a:extLst>
          </p:cNvPr>
          <p:cNvSpPr>
            <a:spLocks noGrp="1"/>
          </p:cNvSpPr>
          <p:nvPr>
            <p:ph type="title"/>
          </p:nvPr>
        </p:nvSpPr>
        <p:spPr/>
        <p:txBody>
          <a:bodyPr>
            <a:normAutofit fontScale="90000"/>
          </a:bodyPr>
          <a:lstStyle/>
          <a:p>
            <a:r>
              <a:rPr lang="en-US" dirty="0"/>
              <a:t>Successful implementation of Nonpharmacological interventions</a:t>
            </a:r>
          </a:p>
        </p:txBody>
      </p:sp>
      <p:graphicFrame>
        <p:nvGraphicFramePr>
          <p:cNvPr id="7" name="Content Placeholder 6">
            <a:extLst>
              <a:ext uri="{FF2B5EF4-FFF2-40B4-BE49-F238E27FC236}">
                <a16:creationId xmlns:a16="http://schemas.microsoft.com/office/drawing/2014/main" id="{141740C2-EF19-768F-A189-9ADF81776620}"/>
              </a:ext>
            </a:extLst>
          </p:cNvPr>
          <p:cNvGraphicFramePr>
            <a:graphicFrameLocks noGrp="1"/>
          </p:cNvGraphicFramePr>
          <p:nvPr>
            <p:ph sz="quarter" idx="13"/>
            <p:extLst>
              <p:ext uri="{D42A27DB-BD31-4B8C-83A1-F6EECF244321}">
                <p14:modId xmlns:p14="http://schemas.microsoft.com/office/powerpoint/2010/main" val="4018141114"/>
              </p:ext>
            </p:extLst>
          </p:nvPr>
        </p:nvGraphicFramePr>
        <p:xfrm>
          <a:off x="457200" y="887506"/>
          <a:ext cx="7924800" cy="35625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597670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7850D-2D20-E2A9-903B-7F25E6EE0BF2}"/>
              </a:ext>
            </a:extLst>
          </p:cNvPr>
          <p:cNvSpPr>
            <a:spLocks noGrp="1"/>
          </p:cNvSpPr>
          <p:nvPr>
            <p:ph type="title"/>
          </p:nvPr>
        </p:nvSpPr>
        <p:spPr/>
        <p:txBody>
          <a:bodyPr/>
          <a:lstStyle/>
          <a:p>
            <a:r>
              <a:rPr lang="en-US" dirty="0"/>
              <a:t>Rationale for This guideline</a:t>
            </a:r>
          </a:p>
        </p:txBody>
      </p:sp>
    </p:spTree>
    <p:extLst>
      <p:ext uri="{BB962C8B-B14F-4D97-AF65-F5344CB8AC3E}">
        <p14:creationId xmlns:p14="http://schemas.microsoft.com/office/powerpoint/2010/main" val="16054758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E51F1-8CE0-56C0-F514-450EC21774B7}"/>
              </a:ext>
            </a:extLst>
          </p:cNvPr>
          <p:cNvSpPr>
            <a:spLocks noGrp="1"/>
          </p:cNvSpPr>
          <p:nvPr>
            <p:ph type="title"/>
          </p:nvPr>
        </p:nvSpPr>
        <p:spPr/>
        <p:txBody>
          <a:bodyPr/>
          <a:lstStyle/>
          <a:p>
            <a:r>
              <a:rPr lang="en-US" dirty="0"/>
              <a:t>Pharmacological interventions</a:t>
            </a:r>
          </a:p>
        </p:txBody>
      </p:sp>
    </p:spTree>
    <p:extLst>
      <p:ext uri="{BB962C8B-B14F-4D97-AF65-F5344CB8AC3E}">
        <p14:creationId xmlns:p14="http://schemas.microsoft.com/office/powerpoint/2010/main" val="15201182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7D4BD1-53B0-045F-7249-F875CBF386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A61760-8787-0815-C6D5-DF67D534BB28}"/>
              </a:ext>
            </a:extLst>
          </p:cNvPr>
          <p:cNvSpPr>
            <a:spLocks noGrp="1"/>
          </p:cNvSpPr>
          <p:nvPr>
            <p:ph type="title"/>
          </p:nvPr>
        </p:nvSpPr>
        <p:spPr/>
        <p:txBody>
          <a:bodyPr>
            <a:normAutofit/>
          </a:bodyPr>
          <a:lstStyle/>
          <a:p>
            <a:r>
              <a:rPr lang="en-US" dirty="0"/>
              <a:t>Statement 8 – Principles of Medication Use</a:t>
            </a:r>
          </a:p>
        </p:txBody>
      </p:sp>
      <p:graphicFrame>
        <p:nvGraphicFramePr>
          <p:cNvPr id="4" name="Content Placeholder 3">
            <a:extLst>
              <a:ext uri="{FF2B5EF4-FFF2-40B4-BE49-F238E27FC236}">
                <a16:creationId xmlns:a16="http://schemas.microsoft.com/office/drawing/2014/main" id="{3FBB071A-E58C-0FF7-4A73-D18F45EA591C}"/>
              </a:ext>
            </a:extLst>
          </p:cNvPr>
          <p:cNvGraphicFramePr>
            <a:graphicFrameLocks noGrp="1"/>
          </p:cNvGraphicFramePr>
          <p:nvPr>
            <p:ph sz="quarter" idx="13"/>
            <p:extLst>
              <p:ext uri="{D42A27DB-BD31-4B8C-83A1-F6EECF244321}">
                <p14:modId xmlns:p14="http://schemas.microsoft.com/office/powerpoint/2010/main" val="342203"/>
              </p:ext>
            </p:extLst>
          </p:nvPr>
        </p:nvGraphicFramePr>
        <p:xfrm>
          <a:off x="457200" y="1020763"/>
          <a:ext cx="7815263" cy="3429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269466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Callout 19">
            <a:extLst>
              <a:ext uri="{FF2B5EF4-FFF2-40B4-BE49-F238E27FC236}">
                <a16:creationId xmlns:a16="http://schemas.microsoft.com/office/drawing/2014/main" id="{A375DD8D-FE97-E4D8-7A6D-5D6609265F68}"/>
              </a:ext>
            </a:extLst>
          </p:cNvPr>
          <p:cNvSpPr/>
          <p:nvPr/>
        </p:nvSpPr>
        <p:spPr>
          <a:xfrm>
            <a:off x="1049655" y="1303973"/>
            <a:ext cx="1878330" cy="885190"/>
          </a:xfrm>
          <a:prstGeom prst="wedgeEllipseCallou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F9A25D6B-2A8F-5C81-0E5A-8C51E70D9C7D}"/>
              </a:ext>
            </a:extLst>
          </p:cNvPr>
          <p:cNvSpPr>
            <a:spLocks noGrp="1"/>
          </p:cNvSpPr>
          <p:nvPr>
            <p:ph type="title"/>
          </p:nvPr>
        </p:nvSpPr>
        <p:spPr/>
        <p:txBody>
          <a:bodyPr/>
          <a:lstStyle/>
          <a:p>
            <a:r>
              <a:rPr lang="en-US" dirty="0"/>
              <a:t>Medication Use</a:t>
            </a:r>
          </a:p>
        </p:txBody>
      </p:sp>
      <p:sp>
        <p:nvSpPr>
          <p:cNvPr id="9" name="Content Placeholder 8">
            <a:extLst>
              <a:ext uri="{FF2B5EF4-FFF2-40B4-BE49-F238E27FC236}">
                <a16:creationId xmlns:a16="http://schemas.microsoft.com/office/drawing/2014/main" id="{0F132ED3-1368-8064-D690-D8FABCD11397}"/>
              </a:ext>
            </a:extLst>
          </p:cNvPr>
          <p:cNvSpPr>
            <a:spLocks noGrp="1"/>
          </p:cNvSpPr>
          <p:nvPr>
            <p:ph sz="quarter" idx="13"/>
          </p:nvPr>
        </p:nvSpPr>
        <p:spPr>
          <a:xfrm>
            <a:off x="3315334" y="1021080"/>
            <a:ext cx="5198745" cy="3428999"/>
          </a:xfrm>
        </p:spPr>
        <p:txBody>
          <a:bodyPr>
            <a:normAutofit/>
          </a:bodyPr>
          <a:lstStyle/>
          <a:p>
            <a:pPr lvl="0"/>
            <a:r>
              <a:rPr lang="en-US" sz="2000" dirty="0"/>
              <a:t>Limited evidence from RCTs on the benefits of medications in the treatment of delirium</a:t>
            </a:r>
          </a:p>
          <a:p>
            <a:pPr lvl="0"/>
            <a:r>
              <a:rPr lang="en-US" sz="2000" dirty="0"/>
              <a:t>Expert consensus suggests that judicious use of medications can be appropriate and helpful in calming a patient with significant neuropsychiatric disturbances</a:t>
            </a:r>
          </a:p>
          <a:p>
            <a:pPr lvl="0"/>
            <a:r>
              <a:rPr lang="en-US" sz="2000" dirty="0"/>
              <a:t>It may help in avoiding the use of physical restraint or reducing duration of restraint time</a:t>
            </a:r>
          </a:p>
          <a:p>
            <a:pPr lvl="0"/>
            <a:endParaRPr lang="en-US" sz="2000" dirty="0"/>
          </a:p>
        </p:txBody>
      </p:sp>
      <p:pic>
        <p:nvPicPr>
          <p:cNvPr id="17" name="Graphic 16" descr="Meeting with solid fill">
            <a:extLst>
              <a:ext uri="{FF2B5EF4-FFF2-40B4-BE49-F238E27FC236}">
                <a16:creationId xmlns:a16="http://schemas.microsoft.com/office/drawing/2014/main" id="{A496DF43-B607-ADE2-C56F-4CC6F7FAA6A1}"/>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614680" y="2111375"/>
            <a:ext cx="2299970" cy="2081530"/>
          </a:xfrm>
          <a:prstGeom prst="rect">
            <a:avLst/>
          </a:prstGeom>
        </p:spPr>
      </p:pic>
      <p:pic>
        <p:nvPicPr>
          <p:cNvPr id="19" name="Graphic 18" descr="Medicine with solid fill">
            <a:extLst>
              <a:ext uri="{FF2B5EF4-FFF2-40B4-BE49-F238E27FC236}">
                <a16:creationId xmlns:a16="http://schemas.microsoft.com/office/drawing/2014/main" id="{22735E68-6003-1A45-C316-C01B8F7A635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606868" y="1303973"/>
            <a:ext cx="885190" cy="885190"/>
          </a:xfrm>
          <a:prstGeom prst="rect">
            <a:avLst/>
          </a:prstGeom>
        </p:spPr>
      </p:pic>
    </p:spTree>
    <p:extLst>
      <p:ext uri="{BB962C8B-B14F-4D97-AF65-F5344CB8AC3E}">
        <p14:creationId xmlns:p14="http://schemas.microsoft.com/office/powerpoint/2010/main" val="35556733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8F5C7C-03BC-EE11-1B34-07AB3F400B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F8C93C-E36C-DD08-FA02-356F4FF24A5E}"/>
              </a:ext>
            </a:extLst>
          </p:cNvPr>
          <p:cNvSpPr>
            <a:spLocks noGrp="1"/>
          </p:cNvSpPr>
          <p:nvPr>
            <p:ph type="title"/>
          </p:nvPr>
        </p:nvSpPr>
        <p:spPr/>
        <p:txBody>
          <a:bodyPr/>
          <a:lstStyle/>
          <a:p>
            <a:r>
              <a:rPr lang="en-US" dirty="0"/>
              <a:t>If medication is considered</a:t>
            </a:r>
          </a:p>
        </p:txBody>
      </p:sp>
      <p:graphicFrame>
        <p:nvGraphicFramePr>
          <p:cNvPr id="4" name="Diagram 3">
            <a:extLst>
              <a:ext uri="{FF2B5EF4-FFF2-40B4-BE49-F238E27FC236}">
                <a16:creationId xmlns:a16="http://schemas.microsoft.com/office/drawing/2014/main" id="{8FF35ABE-CCA9-6435-5CB0-FF63A7605CC2}"/>
              </a:ext>
            </a:extLst>
          </p:cNvPr>
          <p:cNvGraphicFramePr/>
          <p:nvPr>
            <p:extLst>
              <p:ext uri="{D42A27DB-BD31-4B8C-83A1-F6EECF244321}">
                <p14:modId xmlns:p14="http://schemas.microsoft.com/office/powerpoint/2010/main" val="4207078208"/>
              </p:ext>
            </p:extLst>
          </p:nvPr>
        </p:nvGraphicFramePr>
        <p:xfrm>
          <a:off x="609601" y="773723"/>
          <a:ext cx="7713784" cy="38582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439214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B1EF7-4BAE-E34A-638A-F64B5B88D675}"/>
              </a:ext>
            </a:extLst>
          </p:cNvPr>
          <p:cNvSpPr>
            <a:spLocks noGrp="1"/>
          </p:cNvSpPr>
          <p:nvPr>
            <p:ph type="title"/>
          </p:nvPr>
        </p:nvSpPr>
        <p:spPr/>
        <p:txBody>
          <a:bodyPr/>
          <a:lstStyle/>
          <a:p>
            <a:r>
              <a:rPr lang="en-US" dirty="0"/>
              <a:t>PRINCIPLES OF ANTIPSYCHOTIC USE</a:t>
            </a:r>
          </a:p>
        </p:txBody>
      </p:sp>
      <p:sp>
        <p:nvSpPr>
          <p:cNvPr id="3" name="Content Placeholder 2">
            <a:extLst>
              <a:ext uri="{FF2B5EF4-FFF2-40B4-BE49-F238E27FC236}">
                <a16:creationId xmlns:a16="http://schemas.microsoft.com/office/drawing/2014/main" id="{B516125A-FBBD-34F6-EB28-95884E3F981E}"/>
              </a:ext>
            </a:extLst>
          </p:cNvPr>
          <p:cNvSpPr>
            <a:spLocks noGrp="1"/>
          </p:cNvSpPr>
          <p:nvPr>
            <p:ph sz="quarter" idx="13"/>
          </p:nvPr>
        </p:nvSpPr>
        <p:spPr/>
        <p:txBody>
          <a:bodyPr>
            <a:normAutofit/>
          </a:bodyPr>
          <a:lstStyle/>
          <a:p>
            <a:r>
              <a:rPr lang="en-US" sz="2000" dirty="0"/>
              <a:t>If needed, choose a specific medication based on:</a:t>
            </a:r>
          </a:p>
          <a:p>
            <a:pPr lvl="1"/>
            <a:r>
              <a:rPr lang="en-US" sz="1800" dirty="0"/>
              <a:t>Available administration route</a:t>
            </a:r>
          </a:p>
          <a:p>
            <a:pPr lvl="1"/>
            <a:r>
              <a:rPr lang="en-US" sz="1800" dirty="0"/>
              <a:t>Medication properties (e.g., side effect profile, pharmacokinetics)</a:t>
            </a:r>
          </a:p>
          <a:p>
            <a:pPr lvl="1"/>
            <a:r>
              <a:rPr lang="en-US" sz="1800" dirty="0"/>
              <a:t>Concomitant conditions that would be affected by specific side effects</a:t>
            </a:r>
          </a:p>
          <a:p>
            <a:r>
              <a:rPr lang="en-US" sz="2000" dirty="0"/>
              <a:t>Additional considerations:</a:t>
            </a:r>
          </a:p>
          <a:p>
            <a:pPr lvl="1"/>
            <a:r>
              <a:rPr lang="en-US" sz="1800" dirty="0"/>
              <a:t>Start at ½ or lower dose than typical adult starting doses </a:t>
            </a:r>
          </a:p>
          <a:p>
            <a:pPr lvl="1"/>
            <a:r>
              <a:rPr lang="en-US" sz="1800" dirty="0"/>
              <a:t>Adjust for age and renal/hepatic function</a:t>
            </a:r>
          </a:p>
          <a:p>
            <a:pPr lvl="1"/>
            <a:r>
              <a:rPr lang="en-US" sz="1800" dirty="0"/>
              <a:t>Allow adequate time for effect before giving additional doses</a:t>
            </a:r>
          </a:p>
          <a:p>
            <a:pPr lvl="1"/>
            <a:r>
              <a:rPr lang="en-US" sz="1800" dirty="0"/>
              <a:t>Use lowest possible dose for shortest possible time</a:t>
            </a:r>
          </a:p>
          <a:p>
            <a:pPr lvl="1"/>
            <a:r>
              <a:rPr lang="en-US" sz="1800" dirty="0"/>
              <a:t>Use short-term orders so that reassessment will be needed</a:t>
            </a:r>
          </a:p>
          <a:p>
            <a:endParaRPr lang="en-US" dirty="0"/>
          </a:p>
        </p:txBody>
      </p:sp>
    </p:spTree>
    <p:extLst>
      <p:ext uri="{BB962C8B-B14F-4D97-AF65-F5344CB8AC3E}">
        <p14:creationId xmlns:p14="http://schemas.microsoft.com/office/powerpoint/2010/main" val="19735796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2EBBB6-DEA2-04F9-FAA2-46D7CF6043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BE75B6-DDA7-C2D3-8F2B-C59B61D6B479}"/>
              </a:ext>
            </a:extLst>
          </p:cNvPr>
          <p:cNvSpPr>
            <a:spLocks noGrp="1"/>
          </p:cNvSpPr>
          <p:nvPr>
            <p:ph type="title"/>
          </p:nvPr>
        </p:nvSpPr>
        <p:spPr/>
        <p:txBody>
          <a:bodyPr>
            <a:normAutofit/>
          </a:bodyPr>
          <a:lstStyle/>
          <a:p>
            <a:r>
              <a:rPr lang="en-US" dirty="0"/>
              <a:t>Statement 9 – Antipsychotic Agents</a:t>
            </a:r>
          </a:p>
        </p:txBody>
      </p:sp>
      <p:graphicFrame>
        <p:nvGraphicFramePr>
          <p:cNvPr id="4" name="Content Placeholder 3">
            <a:extLst>
              <a:ext uri="{FF2B5EF4-FFF2-40B4-BE49-F238E27FC236}">
                <a16:creationId xmlns:a16="http://schemas.microsoft.com/office/drawing/2014/main" id="{AFEA3D37-6C8D-F071-3857-4B4FD57C439D}"/>
              </a:ext>
            </a:extLst>
          </p:cNvPr>
          <p:cNvGraphicFramePr>
            <a:graphicFrameLocks noGrp="1"/>
          </p:cNvGraphicFramePr>
          <p:nvPr>
            <p:ph sz="quarter" idx="13"/>
            <p:extLst>
              <p:ext uri="{D42A27DB-BD31-4B8C-83A1-F6EECF244321}">
                <p14:modId xmlns:p14="http://schemas.microsoft.com/office/powerpoint/2010/main" val="1251791435"/>
              </p:ext>
            </p:extLst>
          </p:nvPr>
        </p:nvGraphicFramePr>
        <p:xfrm>
          <a:off x="457200" y="1020763"/>
          <a:ext cx="7815263" cy="3429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642486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D44814-1260-C1B9-F9F6-9A011A1F86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3E9112-12CA-7C89-68FC-CAD338357C99}"/>
              </a:ext>
            </a:extLst>
          </p:cNvPr>
          <p:cNvSpPr>
            <a:spLocks noGrp="1"/>
          </p:cNvSpPr>
          <p:nvPr>
            <p:ph type="title"/>
          </p:nvPr>
        </p:nvSpPr>
        <p:spPr/>
        <p:txBody>
          <a:bodyPr>
            <a:normAutofit/>
          </a:bodyPr>
          <a:lstStyle/>
          <a:p>
            <a:r>
              <a:rPr lang="en-US" dirty="0"/>
              <a:t>Minimize use of ANTIPSYCHOTIC MEDICATIONS</a:t>
            </a:r>
          </a:p>
        </p:txBody>
      </p:sp>
      <p:graphicFrame>
        <p:nvGraphicFramePr>
          <p:cNvPr id="4" name="Content Placeholder 3">
            <a:extLst>
              <a:ext uri="{FF2B5EF4-FFF2-40B4-BE49-F238E27FC236}">
                <a16:creationId xmlns:a16="http://schemas.microsoft.com/office/drawing/2014/main" id="{3E903FEE-B8E3-1CA1-5AD2-83A713A416D8}"/>
              </a:ext>
            </a:extLst>
          </p:cNvPr>
          <p:cNvGraphicFramePr>
            <a:graphicFrameLocks noGrp="1"/>
          </p:cNvGraphicFramePr>
          <p:nvPr>
            <p:ph sz="quarter" idx="13"/>
            <p:extLst>
              <p:ext uri="{D42A27DB-BD31-4B8C-83A1-F6EECF244321}">
                <p14:modId xmlns:p14="http://schemas.microsoft.com/office/powerpoint/2010/main" val="2924662325"/>
              </p:ext>
            </p:extLst>
          </p:nvPr>
        </p:nvGraphicFramePr>
        <p:xfrm>
          <a:off x="409881" y="999862"/>
          <a:ext cx="8146111" cy="34289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Group 2">
            <a:extLst>
              <a:ext uri="{FF2B5EF4-FFF2-40B4-BE49-F238E27FC236}">
                <a16:creationId xmlns:a16="http://schemas.microsoft.com/office/drawing/2014/main" id="{69FC344B-8A19-F4C7-1B2C-B42DA6830E9E}"/>
              </a:ext>
            </a:extLst>
          </p:cNvPr>
          <p:cNvGrpSpPr/>
          <p:nvPr/>
        </p:nvGrpSpPr>
        <p:grpSpPr>
          <a:xfrm>
            <a:off x="4530254" y="2790474"/>
            <a:ext cx="4203865" cy="1583158"/>
            <a:chOff x="4106042" y="165281"/>
            <a:chExt cx="4040068" cy="3003003"/>
          </a:xfrm>
          <a:scene3d>
            <a:camera prst="orthographicFront"/>
            <a:lightRig rig="flat" dir="t"/>
          </a:scene3d>
        </p:grpSpPr>
        <p:sp>
          <p:nvSpPr>
            <p:cNvPr id="5" name="Hexagon 4">
              <a:extLst>
                <a:ext uri="{FF2B5EF4-FFF2-40B4-BE49-F238E27FC236}">
                  <a16:creationId xmlns:a16="http://schemas.microsoft.com/office/drawing/2014/main" id="{E42A107E-E5C5-A653-EA95-103C244628A1}"/>
                </a:ext>
              </a:extLst>
            </p:cNvPr>
            <p:cNvSpPr/>
            <p:nvPr/>
          </p:nvSpPr>
          <p:spPr>
            <a:xfrm>
              <a:off x="4106042" y="165281"/>
              <a:ext cx="4040068" cy="3003003"/>
            </a:xfrm>
            <a:prstGeom prst="hexagon">
              <a:avLst/>
            </a:prstGeom>
            <a:effectLst>
              <a:outerShdw blurRad="50800" dist="38100" dir="2700000" algn="tl" rotWithShape="0">
                <a:prstClr val="black">
                  <a:alpha val="40000"/>
                </a:prstClr>
              </a:outerShdw>
            </a:effectLst>
            <a:sp3d prstMaterial="dkEdge">
              <a:bevelT w="8200" h="38100"/>
            </a:sp3d>
          </p:spPr>
          <p:style>
            <a:lnRef idx="0">
              <a:schemeClr val="lt1">
                <a:hueOff val="0"/>
                <a:satOff val="0"/>
                <a:lumOff val="0"/>
                <a:alphaOff val="0"/>
              </a:schemeClr>
            </a:lnRef>
            <a:fillRef idx="2">
              <a:schemeClr val="accent3">
                <a:hueOff val="-10845022"/>
                <a:satOff val="3807"/>
                <a:lumOff val="16472"/>
                <a:alphaOff val="0"/>
              </a:schemeClr>
            </a:fillRef>
            <a:effectRef idx="1">
              <a:scrgbClr r="0" g="0" b="0"/>
            </a:effectRef>
            <a:fontRef idx="minor">
              <a:schemeClr val="dk1"/>
            </a:fontRef>
          </p:style>
          <p:txBody>
            <a:bodyPr/>
            <a:lstStyle/>
            <a:p>
              <a:endParaRPr lang="en-US"/>
            </a:p>
          </p:txBody>
        </p:sp>
        <p:sp>
          <p:nvSpPr>
            <p:cNvPr id="6" name="Hexagon 4">
              <a:extLst>
                <a:ext uri="{FF2B5EF4-FFF2-40B4-BE49-F238E27FC236}">
                  <a16:creationId xmlns:a16="http://schemas.microsoft.com/office/drawing/2014/main" id="{8B07859F-EBB5-FACD-14BE-2E5436A3DD1A}"/>
                </a:ext>
              </a:extLst>
            </p:cNvPr>
            <p:cNvSpPr txBox="1"/>
            <p:nvPr/>
          </p:nvSpPr>
          <p:spPr>
            <a:xfrm>
              <a:off x="4692965" y="601544"/>
              <a:ext cx="2866222" cy="2130477"/>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kern="1200" dirty="0"/>
                <a:t>Judicious use of an antipsychotic can be appropriate to reduce harm to self or others when neuropsychiatric disturbance is severe.</a:t>
              </a:r>
            </a:p>
          </p:txBody>
        </p:sp>
      </p:grpSp>
    </p:spTree>
    <p:extLst>
      <p:ext uri="{BB962C8B-B14F-4D97-AF65-F5344CB8AC3E}">
        <p14:creationId xmlns:p14="http://schemas.microsoft.com/office/powerpoint/2010/main" val="14450798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0FFD5-1224-C05C-A600-4F51D88402E5}"/>
              </a:ext>
            </a:extLst>
          </p:cNvPr>
          <p:cNvSpPr>
            <a:spLocks noGrp="1"/>
          </p:cNvSpPr>
          <p:nvPr>
            <p:ph type="title"/>
          </p:nvPr>
        </p:nvSpPr>
        <p:spPr/>
        <p:txBody>
          <a:bodyPr/>
          <a:lstStyle/>
          <a:p>
            <a:r>
              <a:rPr lang="en-US" dirty="0"/>
              <a:t>ANTIPSYCHOTIC MEDICATIONS evidence</a:t>
            </a:r>
          </a:p>
        </p:txBody>
      </p:sp>
      <p:sp>
        <p:nvSpPr>
          <p:cNvPr id="3" name="Content Placeholder 2">
            <a:extLst>
              <a:ext uri="{FF2B5EF4-FFF2-40B4-BE49-F238E27FC236}">
                <a16:creationId xmlns:a16="http://schemas.microsoft.com/office/drawing/2014/main" id="{29A4B0FE-888D-6A6F-D606-56227593328F}"/>
              </a:ext>
            </a:extLst>
          </p:cNvPr>
          <p:cNvSpPr>
            <a:spLocks noGrp="1"/>
          </p:cNvSpPr>
          <p:nvPr>
            <p:ph sz="quarter" idx="13"/>
          </p:nvPr>
        </p:nvSpPr>
        <p:spPr/>
        <p:txBody>
          <a:bodyPr/>
          <a:lstStyle/>
          <a:p>
            <a:r>
              <a:rPr lang="en-US" sz="2000" b="1" dirty="0"/>
              <a:t>In post-operative patients </a:t>
            </a:r>
          </a:p>
          <a:p>
            <a:pPr lvl="1"/>
            <a:r>
              <a:rPr lang="en-US" sz="1800" dirty="0"/>
              <a:t>a benefit of antipsychotic medication in reducing the incidence of delirium but little or no effect on the duration or severity of delirium </a:t>
            </a:r>
          </a:p>
          <a:p>
            <a:r>
              <a:rPr lang="en-US" sz="2000" b="1" dirty="0"/>
              <a:t>In ICU patients</a:t>
            </a:r>
          </a:p>
          <a:p>
            <a:pPr lvl="1"/>
            <a:r>
              <a:rPr lang="en-US" sz="1800" dirty="0"/>
              <a:t>a small effect on the duration of delirium but no difference in delirium incidence. </a:t>
            </a:r>
          </a:p>
          <a:p>
            <a:r>
              <a:rPr lang="en-US" sz="2000" b="1" dirty="0"/>
              <a:t>In general inpatients</a:t>
            </a:r>
          </a:p>
          <a:p>
            <a:pPr lvl="1"/>
            <a:r>
              <a:rPr lang="en-US" sz="1800" dirty="0"/>
              <a:t>no effect of antipsychotic on delirium incidence, duration, or severity.</a:t>
            </a:r>
          </a:p>
          <a:p>
            <a:endParaRPr lang="en-US" dirty="0"/>
          </a:p>
        </p:txBody>
      </p:sp>
    </p:spTree>
    <p:extLst>
      <p:ext uri="{BB962C8B-B14F-4D97-AF65-F5344CB8AC3E}">
        <p14:creationId xmlns:p14="http://schemas.microsoft.com/office/powerpoint/2010/main" val="34756620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E5817-0C81-E0C9-8E20-47C6B6DC77EF}"/>
              </a:ext>
            </a:extLst>
          </p:cNvPr>
          <p:cNvSpPr>
            <a:spLocks noGrp="1"/>
          </p:cNvSpPr>
          <p:nvPr>
            <p:ph type="title"/>
          </p:nvPr>
        </p:nvSpPr>
        <p:spPr/>
        <p:txBody>
          <a:bodyPr/>
          <a:lstStyle/>
          <a:p>
            <a:r>
              <a:rPr lang="en-US" dirty="0"/>
              <a:t>ANTIPSYCHOTIC MEDICATIONS evidence</a:t>
            </a:r>
          </a:p>
        </p:txBody>
      </p:sp>
      <p:sp>
        <p:nvSpPr>
          <p:cNvPr id="3" name="Content Placeholder 2">
            <a:extLst>
              <a:ext uri="{FF2B5EF4-FFF2-40B4-BE49-F238E27FC236}">
                <a16:creationId xmlns:a16="http://schemas.microsoft.com/office/drawing/2014/main" id="{967F8402-C63E-F4CC-909F-835185C81ACD}"/>
              </a:ext>
            </a:extLst>
          </p:cNvPr>
          <p:cNvSpPr>
            <a:spLocks noGrp="1"/>
          </p:cNvSpPr>
          <p:nvPr>
            <p:ph sz="quarter" idx="13"/>
          </p:nvPr>
        </p:nvSpPr>
        <p:spPr/>
        <p:txBody>
          <a:bodyPr>
            <a:normAutofit fontScale="92500" lnSpcReduction="20000"/>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Total N=1,000 patients</a:t>
            </a:r>
          </a:p>
          <a:p>
            <a:r>
              <a:rPr lang="en-US" dirty="0"/>
              <a:t>Andersen-</a:t>
            </a:r>
            <a:r>
              <a:rPr lang="en-US" dirty="0" err="1"/>
              <a:t>Ranberg</a:t>
            </a:r>
            <a:r>
              <a:rPr lang="en-US" dirty="0"/>
              <a:t> NC, et al. Haloperidol for the Treatment of Delirium in ICU Patients. N Engl J Med. 2022 Dec 29;387(26):2425-2435. PMID: 36286254.</a:t>
            </a:r>
          </a:p>
        </p:txBody>
      </p:sp>
      <p:pic>
        <p:nvPicPr>
          <p:cNvPr id="4" name="Picture 3">
            <a:extLst>
              <a:ext uri="{FF2B5EF4-FFF2-40B4-BE49-F238E27FC236}">
                <a16:creationId xmlns:a16="http://schemas.microsoft.com/office/drawing/2014/main" id="{3C563730-1A25-8F00-9056-1B7C1255C810}"/>
              </a:ext>
            </a:extLst>
          </p:cNvPr>
          <p:cNvPicPr>
            <a:picLocks noChangeAspect="1"/>
          </p:cNvPicPr>
          <p:nvPr/>
        </p:nvPicPr>
        <p:blipFill>
          <a:blip r:embed="rId2"/>
          <a:stretch>
            <a:fillRect/>
          </a:stretch>
        </p:blipFill>
        <p:spPr>
          <a:xfrm>
            <a:off x="719107" y="774738"/>
            <a:ext cx="3645724" cy="2773609"/>
          </a:xfrm>
          <a:prstGeom prst="rect">
            <a:avLst/>
          </a:prstGeom>
        </p:spPr>
      </p:pic>
      <p:pic>
        <p:nvPicPr>
          <p:cNvPr id="5" name="Picture 4">
            <a:extLst>
              <a:ext uri="{FF2B5EF4-FFF2-40B4-BE49-F238E27FC236}">
                <a16:creationId xmlns:a16="http://schemas.microsoft.com/office/drawing/2014/main" id="{A0168C7F-A20C-9EDF-8B7D-B9F053E76893}"/>
              </a:ext>
            </a:extLst>
          </p:cNvPr>
          <p:cNvPicPr>
            <a:picLocks noChangeAspect="1"/>
          </p:cNvPicPr>
          <p:nvPr/>
        </p:nvPicPr>
        <p:blipFill>
          <a:blip r:embed="rId3"/>
          <a:stretch>
            <a:fillRect/>
          </a:stretch>
        </p:blipFill>
        <p:spPr>
          <a:xfrm>
            <a:off x="4827321" y="774738"/>
            <a:ext cx="3445141" cy="2976362"/>
          </a:xfrm>
          <a:prstGeom prst="rect">
            <a:avLst/>
          </a:prstGeom>
        </p:spPr>
      </p:pic>
    </p:spTree>
    <p:extLst>
      <p:ext uri="{BB962C8B-B14F-4D97-AF65-F5344CB8AC3E}">
        <p14:creationId xmlns:p14="http://schemas.microsoft.com/office/powerpoint/2010/main" val="42355967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CBFAB-847F-6024-C87E-3F88B708D357}"/>
              </a:ext>
            </a:extLst>
          </p:cNvPr>
          <p:cNvSpPr>
            <a:spLocks noGrp="1"/>
          </p:cNvSpPr>
          <p:nvPr>
            <p:ph type="title"/>
          </p:nvPr>
        </p:nvSpPr>
        <p:spPr/>
        <p:txBody>
          <a:bodyPr/>
          <a:lstStyle/>
          <a:p>
            <a:r>
              <a:rPr lang="en-US" dirty="0"/>
              <a:t>ANTIPSYCHOTIC MEDICATIONS evidence</a:t>
            </a:r>
          </a:p>
        </p:txBody>
      </p:sp>
      <p:sp>
        <p:nvSpPr>
          <p:cNvPr id="3" name="Content Placeholder 2">
            <a:extLst>
              <a:ext uri="{FF2B5EF4-FFF2-40B4-BE49-F238E27FC236}">
                <a16:creationId xmlns:a16="http://schemas.microsoft.com/office/drawing/2014/main" id="{076AEA9E-0DC5-1F9F-1763-987CAE8CB8FA}"/>
              </a:ext>
            </a:extLst>
          </p:cNvPr>
          <p:cNvSpPr>
            <a:spLocks noGrp="1"/>
          </p:cNvSpPr>
          <p:nvPr>
            <p:ph sz="quarter" idx="13"/>
          </p:nvPr>
        </p:nvSpPr>
        <p:spPr>
          <a:xfrm>
            <a:off x="457200" y="1021080"/>
            <a:ext cx="4672940" cy="3428999"/>
          </a:xfrm>
        </p:spPr>
        <p:txBody>
          <a:bodyPr/>
          <a:lstStyle/>
          <a:p>
            <a:r>
              <a:rPr lang="en-US" sz="1600" dirty="0"/>
              <a:t>MIND-USA study </a:t>
            </a:r>
          </a:p>
          <a:p>
            <a:pPr lvl="1"/>
            <a:r>
              <a:rPr lang="en-US" sz="900" dirty="0"/>
              <a:t>Girard TD, et al. Haloperidol and Ziprasidone for Treatment of Delirium in Critical Illness. N Engl J Med. 2018 Dec 27;379(26):2506-2516. PMID: 30346242</a:t>
            </a:r>
          </a:p>
          <a:p>
            <a:r>
              <a:rPr lang="en-US" sz="1600" dirty="0"/>
              <a:t>Informed consent obtained for 1,183 of whom 566 developed delirium (48%)</a:t>
            </a:r>
          </a:p>
          <a:p>
            <a:r>
              <a:rPr lang="en-US" sz="1600" dirty="0"/>
              <a:t>89% had hypoactive and 11% had hyperactive delirium. </a:t>
            </a:r>
          </a:p>
          <a:p>
            <a:r>
              <a:rPr lang="en-US" sz="1600" dirty="0"/>
              <a:t>184 received placebo, 192 haloperidol (20 mg/day max), 190 ziprasidone (40 mg/day max). </a:t>
            </a:r>
          </a:p>
          <a:p>
            <a:r>
              <a:rPr lang="en-US" sz="1600" dirty="0"/>
              <a:t>The median duration of exposure to a trial drug or placebo was 4 days (interquartile range, 3-7).</a:t>
            </a:r>
          </a:p>
          <a:p>
            <a:endParaRPr lang="en-US" dirty="0"/>
          </a:p>
        </p:txBody>
      </p:sp>
      <p:pic>
        <p:nvPicPr>
          <p:cNvPr id="4" name="Picture 3">
            <a:extLst>
              <a:ext uri="{FF2B5EF4-FFF2-40B4-BE49-F238E27FC236}">
                <a16:creationId xmlns:a16="http://schemas.microsoft.com/office/drawing/2014/main" id="{4B22972F-1999-04F4-DF8F-77F0E6E9A27E}"/>
              </a:ext>
            </a:extLst>
          </p:cNvPr>
          <p:cNvPicPr>
            <a:picLocks noChangeAspect="1"/>
          </p:cNvPicPr>
          <p:nvPr/>
        </p:nvPicPr>
        <p:blipFill>
          <a:blip r:embed="rId2"/>
          <a:stretch>
            <a:fillRect/>
          </a:stretch>
        </p:blipFill>
        <p:spPr>
          <a:xfrm>
            <a:off x="5538401" y="812154"/>
            <a:ext cx="3022290" cy="3637925"/>
          </a:xfrm>
          <a:prstGeom prst="rect">
            <a:avLst/>
          </a:prstGeom>
        </p:spPr>
      </p:pic>
    </p:spTree>
    <p:extLst>
      <p:ext uri="{BB962C8B-B14F-4D97-AF65-F5344CB8AC3E}">
        <p14:creationId xmlns:p14="http://schemas.microsoft.com/office/powerpoint/2010/main" val="33800213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DA6AD-E7A6-8AA1-654E-6CA00383B13F}"/>
              </a:ext>
            </a:extLst>
          </p:cNvPr>
          <p:cNvSpPr>
            <a:spLocks noGrp="1"/>
          </p:cNvSpPr>
          <p:nvPr>
            <p:ph type="title"/>
          </p:nvPr>
        </p:nvSpPr>
        <p:spPr/>
        <p:txBody>
          <a:bodyPr/>
          <a:lstStyle/>
          <a:p>
            <a:r>
              <a:rPr lang="en-US" dirty="0"/>
              <a:t>Prevalence of delirium</a:t>
            </a:r>
          </a:p>
        </p:txBody>
      </p:sp>
      <p:sp>
        <p:nvSpPr>
          <p:cNvPr id="3" name="Content Placeholder 2">
            <a:extLst>
              <a:ext uri="{FF2B5EF4-FFF2-40B4-BE49-F238E27FC236}">
                <a16:creationId xmlns:a16="http://schemas.microsoft.com/office/drawing/2014/main" id="{7F06FD5F-F205-6CF5-9B33-21A35EC25845}"/>
              </a:ext>
            </a:extLst>
          </p:cNvPr>
          <p:cNvSpPr>
            <a:spLocks noGrp="1"/>
          </p:cNvSpPr>
          <p:nvPr>
            <p:ph sz="quarter" idx="13"/>
          </p:nvPr>
        </p:nvSpPr>
        <p:spPr>
          <a:xfrm>
            <a:off x="457200" y="948525"/>
            <a:ext cx="7812157" cy="1150620"/>
          </a:xfrm>
        </p:spPr>
        <p:txBody>
          <a:bodyPr>
            <a:normAutofit/>
          </a:bodyPr>
          <a:lstStyle/>
          <a:p>
            <a:pPr marL="0" lvl="0" indent="0" algn="ctr">
              <a:buNone/>
            </a:pPr>
            <a:r>
              <a:rPr lang="en-US" sz="2800" dirty="0"/>
              <a:t>Prevalence of delirium varies with the care setting and patient age </a:t>
            </a:r>
          </a:p>
        </p:txBody>
      </p:sp>
      <p:graphicFrame>
        <p:nvGraphicFramePr>
          <p:cNvPr id="6" name="Chart 5">
            <a:extLst>
              <a:ext uri="{FF2B5EF4-FFF2-40B4-BE49-F238E27FC236}">
                <a16:creationId xmlns:a16="http://schemas.microsoft.com/office/drawing/2014/main" id="{AE7E29B5-4574-1F7C-3A02-F9FF7EB30CD9}"/>
              </a:ext>
            </a:extLst>
          </p:cNvPr>
          <p:cNvGraphicFramePr/>
          <p:nvPr>
            <p:extLst>
              <p:ext uri="{D42A27DB-BD31-4B8C-83A1-F6EECF244321}">
                <p14:modId xmlns:p14="http://schemas.microsoft.com/office/powerpoint/2010/main" val="2850288381"/>
              </p:ext>
            </p:extLst>
          </p:nvPr>
        </p:nvGraphicFramePr>
        <p:xfrm>
          <a:off x="190500" y="2006661"/>
          <a:ext cx="4913078" cy="2361481"/>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803C0559-B1E8-44F4-B08C-19FFB5887710}"/>
              </a:ext>
            </a:extLst>
          </p:cNvPr>
          <p:cNvSpPr txBox="1"/>
          <p:nvPr/>
        </p:nvSpPr>
        <p:spPr>
          <a:xfrm>
            <a:off x="5565416" y="2099145"/>
            <a:ext cx="3388084" cy="193899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2000"/>
              <a:t>In hospitalized older </a:t>
            </a:r>
            <a:r>
              <a:rPr lang="en-US" sz="2000" dirty="0"/>
              <a:t>adults </a:t>
            </a:r>
          </a:p>
          <a:p>
            <a:pPr marL="285750" indent="-285750">
              <a:buFont typeface="Wingdings" pitchFamily="2" charset="2"/>
              <a:buChar char="v"/>
            </a:pPr>
            <a:r>
              <a:rPr lang="en-US" sz="2000" dirty="0"/>
              <a:t>up to one-quarter have delirium on admission </a:t>
            </a:r>
          </a:p>
          <a:p>
            <a:pPr marL="285750" indent="-285750">
              <a:buFont typeface="Wingdings" pitchFamily="2" charset="2"/>
              <a:buChar char="v"/>
            </a:pPr>
            <a:r>
              <a:rPr lang="en-US" sz="2000"/>
              <a:t>An additional </a:t>
            </a:r>
            <a:r>
              <a:rPr lang="en-US" sz="2000" dirty="0"/>
              <a:t>30</a:t>
            </a:r>
            <a:r>
              <a:rPr lang="en-US" sz="2000"/>
              <a:t>% develop </a:t>
            </a:r>
            <a:r>
              <a:rPr lang="en-US" sz="2000" dirty="0"/>
              <a:t>delirium during the hospital stay </a:t>
            </a:r>
          </a:p>
        </p:txBody>
      </p:sp>
    </p:spTree>
    <p:extLst>
      <p:ext uri="{BB962C8B-B14F-4D97-AF65-F5344CB8AC3E}">
        <p14:creationId xmlns:p14="http://schemas.microsoft.com/office/powerpoint/2010/main" val="31778876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ssorted pills and capsules">
            <a:extLst>
              <a:ext uri="{FF2B5EF4-FFF2-40B4-BE49-F238E27FC236}">
                <a16:creationId xmlns:a16="http://schemas.microsoft.com/office/drawing/2014/main" id="{624C38D3-8A5F-3DAA-DE53-ABCB977846D3}"/>
              </a:ext>
            </a:extLst>
          </p:cNvPr>
          <p:cNvPicPr>
            <a:picLocks noChangeAspect="1"/>
          </p:cNvPicPr>
          <p:nvPr/>
        </p:nvPicPr>
        <p:blipFill>
          <a:blip r:embed="rId2"/>
          <a:stretch>
            <a:fillRect/>
          </a:stretch>
        </p:blipFill>
        <p:spPr>
          <a:xfrm>
            <a:off x="378542" y="1559764"/>
            <a:ext cx="2811071" cy="2256861"/>
          </a:xfrm>
          <a:prstGeom prst="rect">
            <a:avLst/>
          </a:prstGeom>
          <a:effectLst>
            <a:softEdge rad="317500"/>
          </a:effectLst>
        </p:spPr>
      </p:pic>
      <p:sp>
        <p:nvSpPr>
          <p:cNvPr id="2" name="Title 1">
            <a:extLst>
              <a:ext uri="{FF2B5EF4-FFF2-40B4-BE49-F238E27FC236}">
                <a16:creationId xmlns:a16="http://schemas.microsoft.com/office/drawing/2014/main" id="{0D0D8CC0-FB93-6099-94E1-9768C6AFA97B}"/>
              </a:ext>
            </a:extLst>
          </p:cNvPr>
          <p:cNvSpPr>
            <a:spLocks noGrp="1"/>
          </p:cNvSpPr>
          <p:nvPr>
            <p:ph type="title"/>
          </p:nvPr>
        </p:nvSpPr>
        <p:spPr/>
        <p:txBody>
          <a:bodyPr/>
          <a:lstStyle/>
          <a:p>
            <a:r>
              <a:rPr lang="en-US" dirty="0"/>
              <a:t>Potential side effects with antipsychotics</a:t>
            </a:r>
          </a:p>
        </p:txBody>
      </p:sp>
      <p:sp>
        <p:nvSpPr>
          <p:cNvPr id="3" name="Content Placeholder 2">
            <a:extLst>
              <a:ext uri="{FF2B5EF4-FFF2-40B4-BE49-F238E27FC236}">
                <a16:creationId xmlns:a16="http://schemas.microsoft.com/office/drawing/2014/main" id="{BCFF6F56-5F7D-44E6-703C-FA4633CF6270}"/>
              </a:ext>
            </a:extLst>
          </p:cNvPr>
          <p:cNvSpPr>
            <a:spLocks noGrp="1"/>
          </p:cNvSpPr>
          <p:nvPr>
            <p:ph sz="quarter" idx="13"/>
          </p:nvPr>
        </p:nvSpPr>
        <p:spPr>
          <a:xfrm>
            <a:off x="2429851" y="1021080"/>
            <a:ext cx="6060303" cy="3428999"/>
          </a:xfrm>
        </p:spPr>
        <p:txBody>
          <a:bodyPr>
            <a:normAutofit/>
          </a:bodyPr>
          <a:lstStyle/>
          <a:p>
            <a:pPr marL="0" lvl="0" indent="0" algn="ctr">
              <a:buNone/>
            </a:pPr>
            <a:r>
              <a:rPr lang="en-US" sz="2400" b="1" dirty="0"/>
              <a:t>Side effects of antipsychotic medications vary with the specific agent and are typically dose dependent</a:t>
            </a:r>
          </a:p>
          <a:p>
            <a:endParaRPr lang="en-US" sz="2400" dirty="0"/>
          </a:p>
          <a:p>
            <a:pPr marL="342900" lvl="1" indent="0" algn="ctr">
              <a:buNone/>
            </a:pPr>
            <a:r>
              <a:rPr lang="en-US" sz="2200" dirty="0"/>
              <a:t>With short-term use of an antipsychotic to address neuropsychiatric disturbances of delirium, specific side effects include sedation, anticholinergic effects, and orthostatic hypotension.</a:t>
            </a:r>
          </a:p>
        </p:txBody>
      </p:sp>
    </p:spTree>
    <p:extLst>
      <p:ext uri="{BB962C8B-B14F-4D97-AF65-F5344CB8AC3E}">
        <p14:creationId xmlns:p14="http://schemas.microsoft.com/office/powerpoint/2010/main" val="603718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E61D51-09B2-910B-9515-382DB63C38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81450F-9AB4-DF9C-C353-2B1843A0360B}"/>
              </a:ext>
            </a:extLst>
          </p:cNvPr>
          <p:cNvSpPr>
            <a:spLocks noGrp="1"/>
          </p:cNvSpPr>
          <p:nvPr>
            <p:ph type="title"/>
          </p:nvPr>
        </p:nvSpPr>
        <p:spPr/>
        <p:txBody>
          <a:bodyPr/>
          <a:lstStyle/>
          <a:p>
            <a:r>
              <a:rPr lang="en-US" dirty="0"/>
              <a:t>Other side effects with antipsychotics</a:t>
            </a:r>
          </a:p>
        </p:txBody>
      </p:sp>
      <p:sp>
        <p:nvSpPr>
          <p:cNvPr id="3" name="Content Placeholder 2">
            <a:extLst>
              <a:ext uri="{FF2B5EF4-FFF2-40B4-BE49-F238E27FC236}">
                <a16:creationId xmlns:a16="http://schemas.microsoft.com/office/drawing/2014/main" id="{D349504F-2B03-528B-7473-B73D06685F8D}"/>
              </a:ext>
            </a:extLst>
          </p:cNvPr>
          <p:cNvSpPr>
            <a:spLocks noGrp="1"/>
          </p:cNvSpPr>
          <p:nvPr>
            <p:ph sz="quarter" idx="13"/>
          </p:nvPr>
        </p:nvSpPr>
        <p:spPr/>
        <p:txBody>
          <a:bodyPr>
            <a:normAutofit/>
          </a:bodyPr>
          <a:lstStyle/>
          <a:p>
            <a:r>
              <a:rPr lang="en-US" sz="1800" b="1"/>
              <a:t>QTc interval prolongation</a:t>
            </a:r>
          </a:p>
          <a:p>
            <a:r>
              <a:rPr lang="en-US" sz="1800" b="1"/>
              <a:t>Akathisia</a:t>
            </a:r>
            <a:r>
              <a:rPr lang="en-US" sz="1800" dirty="0"/>
              <a:t>: may be mistaken for agitation</a:t>
            </a:r>
          </a:p>
          <a:p>
            <a:r>
              <a:rPr lang="en-US" sz="1800" b="1"/>
              <a:t>Parkinsonism</a:t>
            </a:r>
          </a:p>
          <a:p>
            <a:r>
              <a:rPr lang="en-US" sz="1800" b="1"/>
              <a:t>Oropharyngeal dysphagia</a:t>
            </a:r>
            <a:r>
              <a:rPr lang="en-US" sz="1800"/>
              <a:t>: may lead to an increased risk of aspiration pneumonia</a:t>
            </a:r>
          </a:p>
          <a:p>
            <a:r>
              <a:rPr lang="en-US" sz="1800" b="1"/>
              <a:t>Dystonic reactions</a:t>
            </a:r>
          </a:p>
          <a:p>
            <a:r>
              <a:rPr lang="en-US" sz="1800" b="1"/>
              <a:t>Neuroleptic malignant syndrome (NMS): </a:t>
            </a:r>
            <a:r>
              <a:rPr lang="en-US" sz="1800"/>
              <a:t>rare, but can be life threatening</a:t>
            </a:r>
            <a:endParaRPr lang="en-US" sz="1800" dirty="0"/>
          </a:p>
          <a:p>
            <a:r>
              <a:rPr lang="en-US" sz="1800" b="1"/>
              <a:t>Dyskinesia and other motor syndromes</a:t>
            </a:r>
            <a:r>
              <a:rPr lang="en-US" sz="1800"/>
              <a:t>: can occur with relatively short periods of treatment, though typically related to longer-term treatment with an antipsychotic (i.e., tardive dyskinesia or other tardive motor syndromes)</a:t>
            </a:r>
            <a:endParaRPr lang="en-US" sz="1800" dirty="0"/>
          </a:p>
        </p:txBody>
      </p:sp>
    </p:spTree>
    <p:extLst>
      <p:ext uri="{BB962C8B-B14F-4D97-AF65-F5344CB8AC3E}">
        <p14:creationId xmlns:p14="http://schemas.microsoft.com/office/powerpoint/2010/main" val="5173995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B5575E-D868-3FF1-49CB-D88E7629D8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E1DAB0-600D-81AC-624F-AFC0F7572D2C}"/>
              </a:ext>
            </a:extLst>
          </p:cNvPr>
          <p:cNvSpPr>
            <a:spLocks noGrp="1"/>
          </p:cNvSpPr>
          <p:nvPr>
            <p:ph type="title"/>
          </p:nvPr>
        </p:nvSpPr>
        <p:spPr/>
        <p:txBody>
          <a:bodyPr>
            <a:normAutofit/>
          </a:bodyPr>
          <a:lstStyle/>
          <a:p>
            <a:r>
              <a:rPr lang="en-US" dirty="0"/>
              <a:t>Statement 10 – Benzodiazepines</a:t>
            </a:r>
          </a:p>
        </p:txBody>
      </p:sp>
      <p:graphicFrame>
        <p:nvGraphicFramePr>
          <p:cNvPr id="4" name="Content Placeholder 3">
            <a:extLst>
              <a:ext uri="{FF2B5EF4-FFF2-40B4-BE49-F238E27FC236}">
                <a16:creationId xmlns:a16="http://schemas.microsoft.com/office/drawing/2014/main" id="{9EA2879C-737C-389E-2ABF-2322B4236477}"/>
              </a:ext>
            </a:extLst>
          </p:cNvPr>
          <p:cNvGraphicFramePr>
            <a:graphicFrameLocks noGrp="1"/>
          </p:cNvGraphicFramePr>
          <p:nvPr>
            <p:ph sz="quarter" idx="13"/>
            <p:extLst>
              <p:ext uri="{D42A27DB-BD31-4B8C-83A1-F6EECF244321}">
                <p14:modId xmlns:p14="http://schemas.microsoft.com/office/powerpoint/2010/main" val="2207976951"/>
              </p:ext>
            </p:extLst>
          </p:nvPr>
        </p:nvGraphicFramePr>
        <p:xfrm>
          <a:off x="457200" y="1020763"/>
          <a:ext cx="7815263" cy="3429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956959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41549-DA8E-3358-A204-6F5E92D665D6}"/>
              </a:ext>
            </a:extLst>
          </p:cNvPr>
          <p:cNvSpPr>
            <a:spLocks noGrp="1"/>
          </p:cNvSpPr>
          <p:nvPr>
            <p:ph type="title"/>
          </p:nvPr>
        </p:nvSpPr>
        <p:spPr/>
        <p:txBody>
          <a:bodyPr>
            <a:normAutofit/>
          </a:bodyPr>
          <a:lstStyle/>
          <a:p>
            <a:r>
              <a:rPr lang="en-US" dirty="0">
                <a:ea typeface="Malgun Gothic" panose="020B0503020000020004" pitchFamily="34" charset="-127"/>
                <a:cs typeface="Calibri" panose="020F0502020204030204" pitchFamily="34" charset="0"/>
              </a:rPr>
              <a:t>Minimize use of benzodiazepines</a:t>
            </a:r>
            <a:endParaRPr lang="en-US" dirty="0"/>
          </a:p>
        </p:txBody>
      </p:sp>
      <p:sp>
        <p:nvSpPr>
          <p:cNvPr id="5" name="Content Placeholder 4">
            <a:extLst>
              <a:ext uri="{FF2B5EF4-FFF2-40B4-BE49-F238E27FC236}">
                <a16:creationId xmlns:a16="http://schemas.microsoft.com/office/drawing/2014/main" id="{2D404957-E7C3-F2A9-AD34-A6CD6FAF8AD5}"/>
              </a:ext>
            </a:extLst>
          </p:cNvPr>
          <p:cNvSpPr>
            <a:spLocks noGrp="1"/>
          </p:cNvSpPr>
          <p:nvPr>
            <p:ph sz="quarter" idx="13"/>
          </p:nvPr>
        </p:nvSpPr>
        <p:spPr/>
        <p:txBody>
          <a:bodyPr>
            <a:normAutofit lnSpcReduction="10000"/>
          </a:bodyPr>
          <a:lstStyle/>
          <a:p>
            <a:r>
              <a:rPr lang="en-US" sz="2000" b="1" dirty="0"/>
              <a:t>No benefits of benzodiazepine treatment compared with other options</a:t>
            </a:r>
          </a:p>
          <a:p>
            <a:pPr lvl="1"/>
            <a:r>
              <a:rPr lang="en-US" sz="1800" dirty="0"/>
              <a:t>Limited number of randomized studies of midazolam or lorazepam in the treatment or prevention of delirium</a:t>
            </a:r>
          </a:p>
          <a:p>
            <a:pPr lvl="1"/>
            <a:r>
              <a:rPr lang="en-US" sz="1800" dirty="0"/>
              <a:t>Greater incidence and duration of delirium with midazolam vs. dexmedetomidine</a:t>
            </a:r>
          </a:p>
          <a:p>
            <a:pPr lvl="1"/>
            <a:r>
              <a:rPr lang="en-US" sz="1800" dirty="0"/>
              <a:t>In ICU patients, somewhat greater duration of mechanical ventilation with midazolam vs. dexmedetomidine </a:t>
            </a:r>
          </a:p>
          <a:p>
            <a:pPr lvl="0"/>
            <a:r>
              <a:rPr lang="en-US" sz="2000" b="1" dirty="0"/>
              <a:t>Potential risks of side effects with benzodiazepines in older individuals and those with preexisting cognitive impairment</a:t>
            </a:r>
            <a:endParaRPr lang="en-US" sz="2000" dirty="0"/>
          </a:p>
          <a:p>
            <a:pPr lvl="1"/>
            <a:r>
              <a:rPr lang="en-US" sz="1800" dirty="0"/>
              <a:t>Increased risk of falls, oversedation, respiratory depression</a:t>
            </a:r>
          </a:p>
        </p:txBody>
      </p:sp>
    </p:spTree>
    <p:extLst>
      <p:ext uri="{BB962C8B-B14F-4D97-AF65-F5344CB8AC3E}">
        <p14:creationId xmlns:p14="http://schemas.microsoft.com/office/powerpoint/2010/main" val="29301181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17FB8-E9F8-0A61-53BD-0C0DD6F5B49A}"/>
              </a:ext>
            </a:extLst>
          </p:cNvPr>
          <p:cNvSpPr>
            <a:spLocks noGrp="1"/>
          </p:cNvSpPr>
          <p:nvPr>
            <p:ph type="title"/>
          </p:nvPr>
        </p:nvSpPr>
        <p:spPr/>
        <p:txBody>
          <a:bodyPr/>
          <a:lstStyle/>
          <a:p>
            <a:r>
              <a:rPr lang="en-US" dirty="0"/>
              <a:t>POTENTIAL BENZODIAZEPINE INDICATIONS</a:t>
            </a:r>
          </a:p>
        </p:txBody>
      </p:sp>
      <p:sp>
        <p:nvSpPr>
          <p:cNvPr id="3" name="Content Placeholder 2">
            <a:extLst>
              <a:ext uri="{FF2B5EF4-FFF2-40B4-BE49-F238E27FC236}">
                <a16:creationId xmlns:a16="http://schemas.microsoft.com/office/drawing/2014/main" id="{21F2CDC5-CEE0-895A-9686-A5F3E96C78E0}"/>
              </a:ext>
            </a:extLst>
          </p:cNvPr>
          <p:cNvSpPr>
            <a:spLocks noGrp="1"/>
          </p:cNvSpPr>
          <p:nvPr>
            <p:ph sz="quarter" idx="13"/>
          </p:nvPr>
        </p:nvSpPr>
        <p:spPr/>
        <p:txBody>
          <a:bodyPr/>
          <a:lstStyle/>
          <a:p>
            <a:r>
              <a:rPr lang="en-US" sz="1600" dirty="0"/>
              <a:t>High likelihood of alcohol or sedative-hypnotic withdrawal by clinical history and symptoms</a:t>
            </a:r>
          </a:p>
          <a:p>
            <a:r>
              <a:rPr lang="en-US" sz="1600" dirty="0"/>
              <a:t>Acute intoxication from anticholinergic agents, stimulant use, psychedelic drugs, or multiple unknown substances</a:t>
            </a:r>
          </a:p>
          <a:p>
            <a:r>
              <a:rPr lang="en-US" sz="1600" dirty="0"/>
              <a:t>Prominent signs of catatonia</a:t>
            </a:r>
          </a:p>
          <a:p>
            <a:r>
              <a:rPr lang="en-US" sz="1600" dirty="0"/>
              <a:t>Neuroleptic malignant syndrome</a:t>
            </a:r>
          </a:p>
          <a:p>
            <a:r>
              <a:rPr lang="en-US" sz="1600" dirty="0"/>
              <a:t>Serotonin syndrome</a:t>
            </a:r>
          </a:p>
          <a:p>
            <a:r>
              <a:rPr lang="en-US" sz="1600" dirty="0"/>
              <a:t>Autoimmune encephalitis</a:t>
            </a:r>
          </a:p>
          <a:p>
            <a:r>
              <a:rPr lang="en-US" sz="1600" dirty="0"/>
              <a:t>Long-standing use of a benzodiazepine before hospitalization for which discontinuation may prompt withdrawal symptoms or symptom rebound</a:t>
            </a:r>
          </a:p>
          <a:p>
            <a:r>
              <a:rPr lang="en-US" sz="1600" dirty="0"/>
              <a:t>Seizure disorder that requires the use of a benzodiazepine for adequate seizure control</a:t>
            </a:r>
          </a:p>
          <a:p>
            <a:endParaRPr lang="en-US" dirty="0"/>
          </a:p>
        </p:txBody>
      </p:sp>
    </p:spTree>
    <p:extLst>
      <p:ext uri="{BB962C8B-B14F-4D97-AF65-F5344CB8AC3E}">
        <p14:creationId xmlns:p14="http://schemas.microsoft.com/office/powerpoint/2010/main" val="29374334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104A56-801C-8607-54B1-BD1BD39C21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BE51B9-9442-27D5-71B9-F8D003EA8EA0}"/>
              </a:ext>
            </a:extLst>
          </p:cNvPr>
          <p:cNvSpPr>
            <a:spLocks noGrp="1"/>
          </p:cNvSpPr>
          <p:nvPr>
            <p:ph type="title"/>
          </p:nvPr>
        </p:nvSpPr>
        <p:spPr/>
        <p:txBody>
          <a:bodyPr>
            <a:normAutofit/>
          </a:bodyPr>
          <a:lstStyle/>
          <a:p>
            <a:r>
              <a:rPr lang="en-US" dirty="0"/>
              <a:t>Statement 11 – Dexmedetomidine to Prevent Delirium</a:t>
            </a:r>
          </a:p>
        </p:txBody>
      </p:sp>
      <p:graphicFrame>
        <p:nvGraphicFramePr>
          <p:cNvPr id="4" name="Content Placeholder 3">
            <a:extLst>
              <a:ext uri="{FF2B5EF4-FFF2-40B4-BE49-F238E27FC236}">
                <a16:creationId xmlns:a16="http://schemas.microsoft.com/office/drawing/2014/main" id="{5FC49DF8-C861-2132-26DA-6B2B7F2F41C3}"/>
              </a:ext>
            </a:extLst>
          </p:cNvPr>
          <p:cNvGraphicFramePr>
            <a:graphicFrameLocks noGrp="1"/>
          </p:cNvGraphicFramePr>
          <p:nvPr>
            <p:ph sz="quarter" idx="13"/>
            <p:extLst>
              <p:ext uri="{D42A27DB-BD31-4B8C-83A1-F6EECF244321}">
                <p14:modId xmlns:p14="http://schemas.microsoft.com/office/powerpoint/2010/main" val="301205414"/>
              </p:ext>
            </p:extLst>
          </p:nvPr>
        </p:nvGraphicFramePr>
        <p:xfrm>
          <a:off x="457200" y="1020763"/>
          <a:ext cx="7815263" cy="3429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181123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FB7F2E-E7FB-5051-B377-9D23849688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B766D5-50BA-207C-9B32-3E11A591E700}"/>
              </a:ext>
            </a:extLst>
          </p:cNvPr>
          <p:cNvSpPr>
            <a:spLocks noGrp="1"/>
          </p:cNvSpPr>
          <p:nvPr>
            <p:ph type="title"/>
          </p:nvPr>
        </p:nvSpPr>
        <p:spPr/>
        <p:txBody>
          <a:bodyPr>
            <a:normAutofit fontScale="90000"/>
          </a:bodyPr>
          <a:lstStyle/>
          <a:p>
            <a:r>
              <a:rPr lang="en-US" dirty="0"/>
              <a:t>Statement 12 – Dexmedetomidine in Patients with Delirium</a:t>
            </a:r>
          </a:p>
        </p:txBody>
      </p:sp>
      <p:graphicFrame>
        <p:nvGraphicFramePr>
          <p:cNvPr id="4" name="Content Placeholder 3">
            <a:extLst>
              <a:ext uri="{FF2B5EF4-FFF2-40B4-BE49-F238E27FC236}">
                <a16:creationId xmlns:a16="http://schemas.microsoft.com/office/drawing/2014/main" id="{C65E9B4B-9C02-DA0D-608C-D68584456602}"/>
              </a:ext>
            </a:extLst>
          </p:cNvPr>
          <p:cNvGraphicFramePr>
            <a:graphicFrameLocks noGrp="1"/>
          </p:cNvGraphicFramePr>
          <p:nvPr>
            <p:ph sz="quarter" idx="13"/>
            <p:extLst>
              <p:ext uri="{D42A27DB-BD31-4B8C-83A1-F6EECF244321}">
                <p14:modId xmlns:p14="http://schemas.microsoft.com/office/powerpoint/2010/main" val="2165282681"/>
              </p:ext>
            </p:extLst>
          </p:nvPr>
        </p:nvGraphicFramePr>
        <p:xfrm>
          <a:off x="457200" y="1020763"/>
          <a:ext cx="7815263" cy="3429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957372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16CB0-DC06-70C8-30BC-6085FB30A744}"/>
              </a:ext>
            </a:extLst>
          </p:cNvPr>
          <p:cNvSpPr>
            <a:spLocks noGrp="1"/>
          </p:cNvSpPr>
          <p:nvPr>
            <p:ph type="title"/>
          </p:nvPr>
        </p:nvSpPr>
        <p:spPr/>
        <p:txBody>
          <a:bodyPr/>
          <a:lstStyle/>
          <a:p>
            <a:r>
              <a:rPr lang="en-US" dirty="0"/>
              <a:t>DEXMEDETOMIDINE – BENEFITS</a:t>
            </a:r>
          </a:p>
        </p:txBody>
      </p:sp>
      <p:graphicFrame>
        <p:nvGraphicFramePr>
          <p:cNvPr id="15" name="Content Placeholder 14">
            <a:extLst>
              <a:ext uri="{FF2B5EF4-FFF2-40B4-BE49-F238E27FC236}">
                <a16:creationId xmlns:a16="http://schemas.microsoft.com/office/drawing/2014/main" id="{2909E306-3731-7C5A-0913-2E66E570007E}"/>
              </a:ext>
            </a:extLst>
          </p:cNvPr>
          <p:cNvGraphicFramePr>
            <a:graphicFrameLocks noGrp="1"/>
          </p:cNvGraphicFramePr>
          <p:nvPr>
            <p:ph sz="quarter" idx="13"/>
            <p:extLst>
              <p:ext uri="{D42A27DB-BD31-4B8C-83A1-F6EECF244321}">
                <p14:modId xmlns:p14="http://schemas.microsoft.com/office/powerpoint/2010/main" val="2072463982"/>
              </p:ext>
            </p:extLst>
          </p:nvPr>
        </p:nvGraphicFramePr>
        <p:xfrm>
          <a:off x="494414" y="914401"/>
          <a:ext cx="8155172" cy="35144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612146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96E53-F0C6-6280-EEDD-01F26F5091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DD92BF-16CA-469A-58E1-62BF2DE1CC91}"/>
              </a:ext>
            </a:extLst>
          </p:cNvPr>
          <p:cNvSpPr>
            <a:spLocks noGrp="1"/>
          </p:cNvSpPr>
          <p:nvPr>
            <p:ph type="title"/>
          </p:nvPr>
        </p:nvSpPr>
        <p:spPr/>
        <p:txBody>
          <a:bodyPr/>
          <a:lstStyle/>
          <a:p>
            <a:r>
              <a:rPr lang="en-US" dirty="0"/>
              <a:t>DEXMEDETOMIDINE - HARMS</a:t>
            </a:r>
          </a:p>
        </p:txBody>
      </p:sp>
      <p:graphicFrame>
        <p:nvGraphicFramePr>
          <p:cNvPr id="4" name="Content Placeholder 3">
            <a:extLst>
              <a:ext uri="{FF2B5EF4-FFF2-40B4-BE49-F238E27FC236}">
                <a16:creationId xmlns:a16="http://schemas.microsoft.com/office/drawing/2014/main" id="{5529DBDE-7F8A-F5DD-64AC-BA0436613A04}"/>
              </a:ext>
            </a:extLst>
          </p:cNvPr>
          <p:cNvGraphicFramePr>
            <a:graphicFrameLocks noGrp="1"/>
          </p:cNvGraphicFramePr>
          <p:nvPr>
            <p:ph sz="quarter" idx="13"/>
            <p:extLst>
              <p:ext uri="{D42A27DB-BD31-4B8C-83A1-F6EECF244321}">
                <p14:modId xmlns:p14="http://schemas.microsoft.com/office/powerpoint/2010/main" val="3928733969"/>
              </p:ext>
            </p:extLst>
          </p:nvPr>
        </p:nvGraphicFramePr>
        <p:xfrm>
          <a:off x="457200" y="1021080"/>
          <a:ext cx="7815262" cy="34289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563698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5E1A6-A58A-EDF2-9E1B-43427A1FB714}"/>
              </a:ext>
            </a:extLst>
          </p:cNvPr>
          <p:cNvSpPr>
            <a:spLocks noGrp="1"/>
          </p:cNvSpPr>
          <p:nvPr>
            <p:ph type="title"/>
          </p:nvPr>
        </p:nvSpPr>
        <p:spPr/>
        <p:txBody>
          <a:bodyPr/>
          <a:lstStyle/>
          <a:p>
            <a:r>
              <a:rPr lang="en-US" dirty="0"/>
              <a:t>Dexmedetomidine - Other aspects</a:t>
            </a:r>
          </a:p>
        </p:txBody>
      </p:sp>
      <p:sp>
        <p:nvSpPr>
          <p:cNvPr id="3" name="Content Placeholder 2">
            <a:extLst>
              <a:ext uri="{FF2B5EF4-FFF2-40B4-BE49-F238E27FC236}">
                <a16:creationId xmlns:a16="http://schemas.microsoft.com/office/drawing/2014/main" id="{4367AF89-0708-6B43-C260-15C3A84FCD8F}"/>
              </a:ext>
            </a:extLst>
          </p:cNvPr>
          <p:cNvSpPr>
            <a:spLocks noGrp="1"/>
          </p:cNvSpPr>
          <p:nvPr>
            <p:ph sz="quarter" idx="13"/>
          </p:nvPr>
        </p:nvSpPr>
        <p:spPr>
          <a:xfrm>
            <a:off x="457200" y="1021080"/>
            <a:ext cx="8021782" cy="3537857"/>
          </a:xfrm>
        </p:spPr>
        <p:txBody>
          <a:bodyPr>
            <a:normAutofit fontScale="92500" lnSpcReduction="10000"/>
          </a:bodyPr>
          <a:lstStyle/>
          <a:p>
            <a:r>
              <a:rPr lang="en-US" sz="1900" dirty="0"/>
              <a:t>Dexmedetomidine binds to presynaptic and postsynaptic alpha-2-adrenergic receptors with greater selectivity than clonidine.</a:t>
            </a:r>
          </a:p>
          <a:p>
            <a:r>
              <a:rPr lang="en-US" sz="1900" dirty="0"/>
              <a:t>Effects of dexmedetomidine include sedation without respiratory depression (via action in locus coeruleus), altered pain sensation (via action in spinal cord), and effects on blood pressure and heart rate (via peripheral actions on vascular smooth muscle and endothelial cells).</a:t>
            </a:r>
          </a:p>
          <a:p>
            <a:r>
              <a:rPr lang="en-US" sz="1900" dirty="0"/>
              <a:t>Dexmedetomidine is administered as a continuous intravenous infusion, titrated to clinical effect and with lower doses in the presence of hepatic impairment.</a:t>
            </a:r>
          </a:p>
          <a:p>
            <a:r>
              <a:rPr lang="en-US" sz="1900" dirty="0"/>
              <a:t>Labeling in US recommends a treatment duration of up to 24 hours, but infusions lasting up to 14 days have shown safety and efficacy.</a:t>
            </a:r>
          </a:p>
          <a:p>
            <a:r>
              <a:rPr lang="en-US" sz="1900" dirty="0"/>
              <a:t>Dexmedetomidine (sublingual film) is approved for treatment of agitation in patients with schizophrenia, schizoaffective disorder, and bipolar disorder.</a:t>
            </a:r>
          </a:p>
          <a:p>
            <a:endParaRPr lang="en-US" sz="2000" dirty="0"/>
          </a:p>
          <a:p>
            <a:endParaRPr lang="en-US" sz="1900" dirty="0"/>
          </a:p>
        </p:txBody>
      </p:sp>
    </p:spTree>
    <p:extLst>
      <p:ext uri="{BB962C8B-B14F-4D97-AF65-F5344CB8AC3E}">
        <p14:creationId xmlns:p14="http://schemas.microsoft.com/office/powerpoint/2010/main" val="39023072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B41D7-365A-24E7-C001-23D72B9083A6}"/>
              </a:ext>
            </a:extLst>
          </p:cNvPr>
          <p:cNvSpPr>
            <a:spLocks noGrp="1"/>
          </p:cNvSpPr>
          <p:nvPr>
            <p:ph type="title"/>
          </p:nvPr>
        </p:nvSpPr>
        <p:spPr/>
        <p:txBody>
          <a:bodyPr>
            <a:normAutofit/>
          </a:bodyPr>
          <a:lstStyle/>
          <a:p>
            <a:r>
              <a:rPr lang="en-US" dirty="0"/>
              <a:t>Mortality, cost, and impact of delirium</a:t>
            </a:r>
          </a:p>
        </p:txBody>
      </p:sp>
      <p:graphicFrame>
        <p:nvGraphicFramePr>
          <p:cNvPr id="14" name="Content Placeholder 13">
            <a:extLst>
              <a:ext uri="{FF2B5EF4-FFF2-40B4-BE49-F238E27FC236}">
                <a16:creationId xmlns:a16="http://schemas.microsoft.com/office/drawing/2014/main" id="{FDD654CE-92C1-D80A-F10F-8339967B240D}"/>
              </a:ext>
            </a:extLst>
          </p:cNvPr>
          <p:cNvGraphicFramePr>
            <a:graphicFrameLocks noGrp="1"/>
          </p:cNvGraphicFramePr>
          <p:nvPr>
            <p:ph sz="quarter" idx="13"/>
            <p:extLst>
              <p:ext uri="{D42A27DB-BD31-4B8C-83A1-F6EECF244321}">
                <p14:modId xmlns:p14="http://schemas.microsoft.com/office/powerpoint/2010/main" val="879460870"/>
              </p:ext>
            </p:extLst>
          </p:nvPr>
        </p:nvGraphicFramePr>
        <p:xfrm>
          <a:off x="397565" y="1009650"/>
          <a:ext cx="8181892" cy="34805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173603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698BF-2ED7-E720-1CB6-CBEB61BD55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CD69E3-38F0-5156-4DEF-CAD5167E8AA7}"/>
              </a:ext>
            </a:extLst>
          </p:cNvPr>
          <p:cNvSpPr>
            <a:spLocks noGrp="1"/>
          </p:cNvSpPr>
          <p:nvPr>
            <p:ph type="title"/>
          </p:nvPr>
        </p:nvSpPr>
        <p:spPr/>
        <p:txBody>
          <a:bodyPr>
            <a:normAutofit/>
          </a:bodyPr>
          <a:lstStyle/>
          <a:p>
            <a:r>
              <a:rPr lang="en-US" dirty="0"/>
              <a:t>Statement 13 – Melatonin and Ramelteon</a:t>
            </a:r>
          </a:p>
        </p:txBody>
      </p:sp>
      <p:graphicFrame>
        <p:nvGraphicFramePr>
          <p:cNvPr id="4" name="Content Placeholder 3">
            <a:extLst>
              <a:ext uri="{FF2B5EF4-FFF2-40B4-BE49-F238E27FC236}">
                <a16:creationId xmlns:a16="http://schemas.microsoft.com/office/drawing/2014/main" id="{551DF2BF-8FFD-664E-AF8D-57D3F898FAB5}"/>
              </a:ext>
            </a:extLst>
          </p:cNvPr>
          <p:cNvGraphicFramePr>
            <a:graphicFrameLocks noGrp="1"/>
          </p:cNvGraphicFramePr>
          <p:nvPr>
            <p:ph sz="quarter" idx="13"/>
            <p:extLst>
              <p:ext uri="{D42A27DB-BD31-4B8C-83A1-F6EECF244321}">
                <p14:modId xmlns:p14="http://schemas.microsoft.com/office/powerpoint/2010/main" val="1258222592"/>
              </p:ext>
            </p:extLst>
          </p:nvPr>
        </p:nvGraphicFramePr>
        <p:xfrm>
          <a:off x="457200" y="1020763"/>
          <a:ext cx="7815263" cy="3429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454946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51BF8-9E73-9ECD-1C33-95BB11D99207}"/>
              </a:ext>
            </a:extLst>
          </p:cNvPr>
          <p:cNvSpPr>
            <a:spLocks noGrp="1"/>
          </p:cNvSpPr>
          <p:nvPr>
            <p:ph type="title"/>
          </p:nvPr>
        </p:nvSpPr>
        <p:spPr/>
        <p:txBody>
          <a:bodyPr>
            <a:normAutofit/>
          </a:bodyPr>
          <a:lstStyle/>
          <a:p>
            <a:r>
              <a:rPr lang="en-US" dirty="0"/>
              <a:t>Minimize use of Melatonin and ramelteon</a:t>
            </a:r>
          </a:p>
        </p:txBody>
      </p:sp>
      <p:sp>
        <p:nvSpPr>
          <p:cNvPr id="3" name="Content Placeholder 2">
            <a:extLst>
              <a:ext uri="{FF2B5EF4-FFF2-40B4-BE49-F238E27FC236}">
                <a16:creationId xmlns:a16="http://schemas.microsoft.com/office/drawing/2014/main" id="{3FA5D9B6-18CF-4F12-D93F-5675A9F01A4A}"/>
              </a:ext>
            </a:extLst>
          </p:cNvPr>
          <p:cNvSpPr>
            <a:spLocks noGrp="1"/>
          </p:cNvSpPr>
          <p:nvPr>
            <p:ph sz="quarter" idx="13"/>
          </p:nvPr>
        </p:nvSpPr>
        <p:spPr/>
        <p:txBody>
          <a:bodyPr>
            <a:normAutofit/>
          </a:bodyPr>
          <a:lstStyle/>
          <a:p>
            <a:r>
              <a:rPr lang="en-US" sz="2000" dirty="0"/>
              <a:t>Melatonin and </a:t>
            </a:r>
            <a:r>
              <a:rPr lang="en-US" sz="2000"/>
              <a:t>ramelteon have few side effects but small to no effect in preventing </a:t>
            </a:r>
            <a:r>
              <a:rPr lang="en-US" sz="2000" dirty="0"/>
              <a:t>or </a:t>
            </a:r>
            <a:r>
              <a:rPr lang="en-US" sz="2000"/>
              <a:t>treating delirium</a:t>
            </a:r>
          </a:p>
          <a:p>
            <a:r>
              <a:rPr lang="en-US" sz="2000"/>
              <a:t>Melatonin and ramelteon are sometimes given to promote sleep but benefits are also limited in acute and chronic insomnia</a:t>
            </a:r>
          </a:p>
          <a:p>
            <a:r>
              <a:rPr lang="en-US" sz="2000"/>
              <a:t>As a natural product, melatonin lacks standardization of preparations, leading to variations in dose and effects</a:t>
            </a:r>
          </a:p>
          <a:p>
            <a:r>
              <a:rPr lang="en-US" sz="2000"/>
              <a:t>If used, melatonin and ramelteon require timing of administration to the patient’s circadian phase, typically 30-120 minutes before bedtime.</a:t>
            </a:r>
          </a:p>
        </p:txBody>
      </p:sp>
    </p:spTree>
    <p:extLst>
      <p:ext uri="{BB962C8B-B14F-4D97-AF65-F5344CB8AC3E}">
        <p14:creationId xmlns:p14="http://schemas.microsoft.com/office/powerpoint/2010/main" val="17014387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7F4DD-B986-7955-C50D-113B2F51AB45}"/>
              </a:ext>
            </a:extLst>
          </p:cNvPr>
          <p:cNvSpPr>
            <a:spLocks noGrp="1"/>
          </p:cNvSpPr>
          <p:nvPr>
            <p:ph type="title"/>
          </p:nvPr>
        </p:nvSpPr>
        <p:spPr/>
        <p:txBody>
          <a:bodyPr/>
          <a:lstStyle/>
          <a:p>
            <a:r>
              <a:rPr lang="en-US" dirty="0"/>
              <a:t>Transitions of care</a:t>
            </a:r>
          </a:p>
        </p:txBody>
      </p:sp>
    </p:spTree>
    <p:extLst>
      <p:ext uri="{BB962C8B-B14F-4D97-AF65-F5344CB8AC3E}">
        <p14:creationId xmlns:p14="http://schemas.microsoft.com/office/powerpoint/2010/main" val="38234602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BDB7D5-772B-B589-983E-03AB22F599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BD3333-B13B-B3EA-1604-706D1AFEC9C5}"/>
              </a:ext>
            </a:extLst>
          </p:cNvPr>
          <p:cNvSpPr>
            <a:spLocks noGrp="1"/>
          </p:cNvSpPr>
          <p:nvPr>
            <p:ph type="title"/>
          </p:nvPr>
        </p:nvSpPr>
        <p:spPr/>
        <p:txBody>
          <a:bodyPr>
            <a:normAutofit fontScale="90000"/>
          </a:bodyPr>
          <a:lstStyle/>
          <a:p>
            <a:r>
              <a:rPr lang="en-US" dirty="0"/>
              <a:t>Statement 14 – Medication Review at Transitions of Care</a:t>
            </a:r>
          </a:p>
        </p:txBody>
      </p:sp>
      <p:graphicFrame>
        <p:nvGraphicFramePr>
          <p:cNvPr id="4" name="Content Placeholder 3">
            <a:extLst>
              <a:ext uri="{FF2B5EF4-FFF2-40B4-BE49-F238E27FC236}">
                <a16:creationId xmlns:a16="http://schemas.microsoft.com/office/drawing/2014/main" id="{CC593555-361F-1B9A-C521-96288D9DFA14}"/>
              </a:ext>
            </a:extLst>
          </p:cNvPr>
          <p:cNvGraphicFramePr>
            <a:graphicFrameLocks noGrp="1"/>
          </p:cNvGraphicFramePr>
          <p:nvPr>
            <p:ph sz="quarter" idx="13"/>
            <p:extLst>
              <p:ext uri="{D42A27DB-BD31-4B8C-83A1-F6EECF244321}">
                <p14:modId xmlns:p14="http://schemas.microsoft.com/office/powerpoint/2010/main" val="651405469"/>
              </p:ext>
            </p:extLst>
          </p:nvPr>
        </p:nvGraphicFramePr>
        <p:xfrm>
          <a:off x="457200" y="1020763"/>
          <a:ext cx="7815263" cy="3429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263728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EFD5E-57EE-36D0-732B-045832622AF7}"/>
              </a:ext>
            </a:extLst>
          </p:cNvPr>
          <p:cNvSpPr>
            <a:spLocks noGrp="1"/>
          </p:cNvSpPr>
          <p:nvPr>
            <p:ph type="title"/>
          </p:nvPr>
        </p:nvSpPr>
        <p:spPr/>
        <p:txBody>
          <a:bodyPr/>
          <a:lstStyle/>
          <a:p>
            <a:r>
              <a:rPr lang="en-US" dirty="0"/>
              <a:t>MEDICATIONS AND TRANSITION OF CARE</a:t>
            </a:r>
          </a:p>
        </p:txBody>
      </p:sp>
      <p:sp>
        <p:nvSpPr>
          <p:cNvPr id="3" name="Content Placeholder 2">
            <a:extLst>
              <a:ext uri="{FF2B5EF4-FFF2-40B4-BE49-F238E27FC236}">
                <a16:creationId xmlns:a16="http://schemas.microsoft.com/office/drawing/2014/main" id="{AAF688DF-4921-C102-B641-65711C25CC31}"/>
              </a:ext>
            </a:extLst>
          </p:cNvPr>
          <p:cNvSpPr>
            <a:spLocks noGrp="1"/>
          </p:cNvSpPr>
          <p:nvPr>
            <p:ph sz="quarter" idx="13"/>
          </p:nvPr>
        </p:nvSpPr>
        <p:spPr/>
        <p:txBody>
          <a:bodyPr>
            <a:normAutofit fontScale="92500" lnSpcReduction="20000"/>
          </a:bodyPr>
          <a:lstStyle/>
          <a:p>
            <a:pPr marL="0" indent="0">
              <a:buNone/>
            </a:pPr>
            <a:r>
              <a:rPr lang="en-US" sz="2200" b="1" dirty="0"/>
              <a:t>Is the patient’s current list of medications accurate?</a:t>
            </a:r>
          </a:p>
          <a:p>
            <a:pPr marL="385762"/>
            <a:r>
              <a:rPr lang="en-US" sz="2000" dirty="0"/>
              <a:t>Has medication reconciliation been completed?</a:t>
            </a:r>
          </a:p>
          <a:p>
            <a:pPr marL="385762"/>
            <a:r>
              <a:rPr lang="en-US" sz="2000" dirty="0"/>
              <a:t>Are there any medications included in clinical notes, orders, and medication administration records that differ from those on the list of reconciled medications?</a:t>
            </a:r>
          </a:p>
          <a:p>
            <a:pPr marL="385762"/>
            <a:r>
              <a:rPr lang="en-US" sz="2000" dirty="0"/>
              <a:t>Were any medications that the patient is supposed to be taking inadvertently discontinued?</a:t>
            </a:r>
          </a:p>
          <a:p>
            <a:pPr marL="385762"/>
            <a:r>
              <a:rPr lang="en-US" sz="2000" dirty="0"/>
              <a:t>Did the patient receive any long-acting injectable or implanted medications prior to hospitalization or during the hospitalization that are not listed with the other medications (e.g., antipsychotic medications, naltrexone, contraceptives, glucagon-like peptide-1 receptor agonists)? </a:t>
            </a:r>
          </a:p>
          <a:p>
            <a:endParaRPr lang="en-US" dirty="0"/>
          </a:p>
        </p:txBody>
      </p:sp>
    </p:spTree>
    <p:extLst>
      <p:ext uri="{BB962C8B-B14F-4D97-AF65-F5344CB8AC3E}">
        <p14:creationId xmlns:p14="http://schemas.microsoft.com/office/powerpoint/2010/main" val="146064011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C0D8A-555E-DE35-4B9B-8E1CF94145AA}"/>
              </a:ext>
            </a:extLst>
          </p:cNvPr>
          <p:cNvSpPr>
            <a:spLocks noGrp="1"/>
          </p:cNvSpPr>
          <p:nvPr>
            <p:ph type="title"/>
          </p:nvPr>
        </p:nvSpPr>
        <p:spPr/>
        <p:txBody>
          <a:bodyPr/>
          <a:lstStyle/>
          <a:p>
            <a:r>
              <a:rPr lang="en-US" dirty="0"/>
              <a:t>MEDICATIONS AND TRANSITION OF CARE</a:t>
            </a:r>
          </a:p>
        </p:txBody>
      </p:sp>
      <p:sp>
        <p:nvSpPr>
          <p:cNvPr id="3" name="Content Placeholder 2">
            <a:extLst>
              <a:ext uri="{FF2B5EF4-FFF2-40B4-BE49-F238E27FC236}">
                <a16:creationId xmlns:a16="http://schemas.microsoft.com/office/drawing/2014/main" id="{069FC0D7-FECA-E2F2-D776-802AC7101415}"/>
              </a:ext>
            </a:extLst>
          </p:cNvPr>
          <p:cNvSpPr>
            <a:spLocks noGrp="1"/>
          </p:cNvSpPr>
          <p:nvPr>
            <p:ph sz="quarter" idx="13"/>
          </p:nvPr>
        </p:nvSpPr>
        <p:spPr/>
        <p:txBody>
          <a:bodyPr>
            <a:normAutofit fontScale="92500" lnSpcReduction="20000"/>
          </a:bodyPr>
          <a:lstStyle/>
          <a:p>
            <a:pPr marL="0" indent="0">
              <a:buNone/>
            </a:pPr>
            <a:r>
              <a:rPr lang="en-US" sz="2200" b="1" dirty="0"/>
              <a:t>Are any adjustments to the patient’s medications needed? </a:t>
            </a:r>
          </a:p>
          <a:p>
            <a:pPr marL="385762"/>
            <a:r>
              <a:rPr lang="en-US" sz="2000" dirty="0"/>
              <a:t>Do any medications need to be added or prior medications resumed?</a:t>
            </a:r>
          </a:p>
          <a:p>
            <a:pPr marL="385762"/>
            <a:r>
              <a:rPr lang="en-US" sz="2000" dirty="0"/>
              <a:t>Are any of the patient’s current medications likely to increase the risk or duration of delirium? If so, is adjustment of medication dose or discontinuation of the medication warranted? </a:t>
            </a:r>
          </a:p>
          <a:p>
            <a:pPr marL="385762"/>
            <a:r>
              <a:rPr lang="en-US" sz="2000" dirty="0"/>
              <a:t>Are any medication-related side effects present that would warrant adjustment of medication dose or discontinuation of the medication?</a:t>
            </a:r>
          </a:p>
          <a:p>
            <a:pPr marL="385762"/>
            <a:r>
              <a:rPr lang="en-US" sz="2000" dirty="0"/>
              <a:t>Do any of the patient’s current medications interact with other medications that they are taking? If so, are adjustments in medication doses needed or should the medication be discontinued? Should additional monitoring be instituted for side effects or to ensure that medications are producing their intended benefits? </a:t>
            </a:r>
          </a:p>
        </p:txBody>
      </p:sp>
    </p:spTree>
    <p:extLst>
      <p:ext uri="{BB962C8B-B14F-4D97-AF65-F5344CB8AC3E}">
        <p14:creationId xmlns:p14="http://schemas.microsoft.com/office/powerpoint/2010/main" val="281869794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DB7F5A-3A08-71D2-ADC5-B25E5A28CD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FB32F8-5F07-8932-E618-D1068BB67CB2}"/>
              </a:ext>
            </a:extLst>
          </p:cNvPr>
          <p:cNvSpPr>
            <a:spLocks noGrp="1"/>
          </p:cNvSpPr>
          <p:nvPr>
            <p:ph type="title"/>
          </p:nvPr>
        </p:nvSpPr>
        <p:spPr/>
        <p:txBody>
          <a:bodyPr/>
          <a:lstStyle/>
          <a:p>
            <a:r>
              <a:rPr lang="en-US" dirty="0"/>
              <a:t>MEDICATIONS AND TRANSITION OF CARE</a:t>
            </a:r>
          </a:p>
        </p:txBody>
      </p:sp>
      <p:sp>
        <p:nvSpPr>
          <p:cNvPr id="3" name="Content Placeholder 2">
            <a:extLst>
              <a:ext uri="{FF2B5EF4-FFF2-40B4-BE49-F238E27FC236}">
                <a16:creationId xmlns:a16="http://schemas.microsoft.com/office/drawing/2014/main" id="{C59186E3-F9F3-10F5-517F-39CCE0AF964A}"/>
              </a:ext>
            </a:extLst>
          </p:cNvPr>
          <p:cNvSpPr>
            <a:spLocks noGrp="1"/>
          </p:cNvSpPr>
          <p:nvPr>
            <p:ph sz="quarter" idx="13"/>
          </p:nvPr>
        </p:nvSpPr>
        <p:spPr/>
        <p:txBody>
          <a:bodyPr>
            <a:normAutofit lnSpcReduction="10000"/>
          </a:bodyPr>
          <a:lstStyle/>
          <a:p>
            <a:pPr marL="0" indent="0">
              <a:buNone/>
            </a:pPr>
            <a:r>
              <a:rPr lang="en-US" sz="2000" b="1" dirty="0"/>
              <a:t>Are any adjustments to the patient’s medications needed? (continued)</a:t>
            </a:r>
          </a:p>
          <a:p>
            <a:pPr marL="385762"/>
            <a:r>
              <a:rPr lang="en-US" sz="1900" dirty="0"/>
              <a:t>Are any of the patient’s current medications potentially problematic in terms of their current diagnoses? (e.g., renally excreted medications with acute kidney injury)</a:t>
            </a:r>
          </a:p>
          <a:p>
            <a:pPr marL="385762"/>
            <a:r>
              <a:rPr lang="en-US" sz="1900" dirty="0"/>
              <a:t>Do any medication doses need to be adjusted because of a change in rental or hepatic function?</a:t>
            </a:r>
          </a:p>
          <a:p>
            <a:pPr marL="385762"/>
            <a:r>
              <a:rPr lang="en-US" sz="1900" dirty="0"/>
              <a:t>Are there any medications, including “as-needed” (i.e., prn) medications (e.g., for reasons such as pain, nausea, agitation, sleep, gastrointestinal reflux, or constipation), that may be able to be discontinued? </a:t>
            </a:r>
          </a:p>
          <a:p>
            <a:endParaRPr lang="en-US" dirty="0"/>
          </a:p>
        </p:txBody>
      </p:sp>
    </p:spTree>
    <p:extLst>
      <p:ext uri="{BB962C8B-B14F-4D97-AF65-F5344CB8AC3E}">
        <p14:creationId xmlns:p14="http://schemas.microsoft.com/office/powerpoint/2010/main" val="330357222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920F6-31F8-A770-1728-991A9655E823}"/>
              </a:ext>
            </a:extLst>
          </p:cNvPr>
          <p:cNvSpPr>
            <a:spLocks noGrp="1"/>
          </p:cNvSpPr>
          <p:nvPr>
            <p:ph type="title"/>
          </p:nvPr>
        </p:nvSpPr>
        <p:spPr/>
        <p:txBody>
          <a:bodyPr/>
          <a:lstStyle/>
          <a:p>
            <a:r>
              <a:rPr lang="en-US" dirty="0"/>
              <a:t>MEDICATIONS AND TRANSITION OF CARE</a:t>
            </a:r>
          </a:p>
        </p:txBody>
      </p:sp>
      <p:sp>
        <p:nvSpPr>
          <p:cNvPr id="3" name="Content Placeholder 2">
            <a:extLst>
              <a:ext uri="{FF2B5EF4-FFF2-40B4-BE49-F238E27FC236}">
                <a16:creationId xmlns:a16="http://schemas.microsoft.com/office/drawing/2014/main" id="{0173FCBD-D7CE-6DD1-7452-4ED76839DD1A}"/>
              </a:ext>
            </a:extLst>
          </p:cNvPr>
          <p:cNvSpPr>
            <a:spLocks noGrp="1"/>
          </p:cNvSpPr>
          <p:nvPr>
            <p:ph sz="quarter" idx="13"/>
          </p:nvPr>
        </p:nvSpPr>
        <p:spPr/>
        <p:txBody>
          <a:bodyPr>
            <a:normAutofit fontScale="92500" lnSpcReduction="10000"/>
          </a:bodyPr>
          <a:lstStyle/>
          <a:p>
            <a:pPr marL="0" indent="0">
              <a:buNone/>
            </a:pPr>
            <a:r>
              <a:rPr lang="en-US" sz="1900" b="1" dirty="0"/>
              <a:t>Does the documentation at the transition of care include all necessary communications about the patient’s medications that will be relevant to future care and decision-making?</a:t>
            </a:r>
          </a:p>
          <a:p>
            <a:r>
              <a:rPr lang="en-US" sz="1800" dirty="0"/>
              <a:t>Were any of the patient’s medications initiated during the hospitalization? If so, is there a clear description of the reason that the medication was begun? </a:t>
            </a:r>
          </a:p>
          <a:p>
            <a:r>
              <a:rPr lang="en-US" sz="1800" dirty="0"/>
              <a:t>Is the patient taking a psychotropic medication either as a standing dose or as-needed (i.e., prn) medication? If so, is there a clear description of the reason that the medication has been prescribed?</a:t>
            </a:r>
          </a:p>
          <a:p>
            <a:r>
              <a:rPr lang="en-US" sz="1800" dirty="0"/>
              <a:t>Was the patient taking medications prior to admission that have been stopped? If so, is the reason for stopping those medications clear (e.g., nonformulary, oral formulation in a patient who was unable to take medications orally, adverse effects of medication, lack of therapeutic benefit)? Do any of these stopped medications need to be resumed?</a:t>
            </a:r>
          </a:p>
          <a:p>
            <a:endParaRPr lang="en-US" dirty="0"/>
          </a:p>
        </p:txBody>
      </p:sp>
    </p:spTree>
    <p:extLst>
      <p:ext uri="{BB962C8B-B14F-4D97-AF65-F5344CB8AC3E}">
        <p14:creationId xmlns:p14="http://schemas.microsoft.com/office/powerpoint/2010/main" val="15939746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E03E8-B8A9-85B1-54BA-F1374A634E16}"/>
              </a:ext>
            </a:extLst>
          </p:cNvPr>
          <p:cNvSpPr>
            <a:spLocks noGrp="1"/>
          </p:cNvSpPr>
          <p:nvPr>
            <p:ph type="title"/>
          </p:nvPr>
        </p:nvSpPr>
        <p:spPr/>
        <p:txBody>
          <a:bodyPr/>
          <a:lstStyle/>
          <a:p>
            <a:r>
              <a:rPr lang="en-US" dirty="0"/>
              <a:t>MEDICATIONS AND TRANSITION OF CARE</a:t>
            </a:r>
          </a:p>
        </p:txBody>
      </p:sp>
      <p:sp>
        <p:nvSpPr>
          <p:cNvPr id="3" name="Content Placeholder 2">
            <a:extLst>
              <a:ext uri="{FF2B5EF4-FFF2-40B4-BE49-F238E27FC236}">
                <a16:creationId xmlns:a16="http://schemas.microsoft.com/office/drawing/2014/main" id="{66376565-5FC0-30CB-BDEE-6F23C836F298}"/>
              </a:ext>
            </a:extLst>
          </p:cNvPr>
          <p:cNvSpPr>
            <a:spLocks noGrp="1"/>
          </p:cNvSpPr>
          <p:nvPr>
            <p:ph sz="quarter" idx="13"/>
          </p:nvPr>
        </p:nvSpPr>
        <p:spPr/>
        <p:txBody>
          <a:bodyPr>
            <a:normAutofit/>
          </a:bodyPr>
          <a:lstStyle/>
          <a:p>
            <a:pPr marL="0" indent="0">
              <a:buNone/>
            </a:pPr>
            <a:r>
              <a:rPr lang="en-US" sz="1800" b="1" dirty="0"/>
              <a:t>Does the documentation at the transition of care include all necessary communications about the patient’s medications that will be relevant to future care and decision-making? (continued)</a:t>
            </a:r>
          </a:p>
          <a:p>
            <a:r>
              <a:rPr lang="en-US" sz="1700" dirty="0"/>
              <a:t>Was the patient taking over-the-counter medications, herbal products, supplements, or nutraceuticals at home for which they may need instructions (i.e., to continue or stop) at discharge? </a:t>
            </a:r>
          </a:p>
          <a:p>
            <a:r>
              <a:rPr lang="en-US" sz="1700" dirty="0"/>
              <a:t>Are any of the patient’s medications time-limited, with a defined stop date (e.g., antibiotics)? If so, is this information noted, including a discontinuation date? </a:t>
            </a:r>
          </a:p>
          <a:p>
            <a:r>
              <a:rPr lang="en-US" sz="1700" dirty="0"/>
              <a:t>Are there specific plans to increase or decrease the dose of specific medications or discontinue a medication prior to discharge? If so, are these described clearly? </a:t>
            </a:r>
          </a:p>
          <a:p>
            <a:endParaRPr lang="en-US" dirty="0"/>
          </a:p>
        </p:txBody>
      </p:sp>
    </p:spTree>
    <p:extLst>
      <p:ext uri="{BB962C8B-B14F-4D97-AF65-F5344CB8AC3E}">
        <p14:creationId xmlns:p14="http://schemas.microsoft.com/office/powerpoint/2010/main" val="136964961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690323-8732-0EB9-E550-A396D4540B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01A942-BFD5-9665-569E-CF58C134C7EC}"/>
              </a:ext>
            </a:extLst>
          </p:cNvPr>
          <p:cNvSpPr>
            <a:spLocks noGrp="1"/>
          </p:cNvSpPr>
          <p:nvPr>
            <p:ph type="title"/>
          </p:nvPr>
        </p:nvSpPr>
        <p:spPr/>
        <p:txBody>
          <a:bodyPr>
            <a:normAutofit fontScale="90000"/>
          </a:bodyPr>
          <a:lstStyle/>
          <a:p>
            <a:r>
              <a:rPr lang="en-US" dirty="0"/>
              <a:t>Statement 15 – Follow-Up Planning at Transitions of Care</a:t>
            </a:r>
          </a:p>
        </p:txBody>
      </p:sp>
      <p:graphicFrame>
        <p:nvGraphicFramePr>
          <p:cNvPr id="4" name="Content Placeholder 3">
            <a:extLst>
              <a:ext uri="{FF2B5EF4-FFF2-40B4-BE49-F238E27FC236}">
                <a16:creationId xmlns:a16="http://schemas.microsoft.com/office/drawing/2014/main" id="{4E8A251F-E388-D65F-15AC-8C1ECBCA153C}"/>
              </a:ext>
            </a:extLst>
          </p:cNvPr>
          <p:cNvGraphicFramePr>
            <a:graphicFrameLocks noGrp="1"/>
          </p:cNvGraphicFramePr>
          <p:nvPr>
            <p:ph sz="quarter" idx="13"/>
            <p:extLst>
              <p:ext uri="{D42A27DB-BD31-4B8C-83A1-F6EECF244321}">
                <p14:modId xmlns:p14="http://schemas.microsoft.com/office/powerpoint/2010/main" val="3956205752"/>
              </p:ext>
            </p:extLst>
          </p:nvPr>
        </p:nvGraphicFramePr>
        <p:xfrm>
          <a:off x="457200" y="1020763"/>
          <a:ext cx="7815263" cy="3429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126610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E446D-8E9C-6F9A-6C9B-540754417658}"/>
              </a:ext>
            </a:extLst>
          </p:cNvPr>
          <p:cNvSpPr>
            <a:spLocks noGrp="1"/>
          </p:cNvSpPr>
          <p:nvPr>
            <p:ph type="title"/>
          </p:nvPr>
        </p:nvSpPr>
        <p:spPr/>
        <p:txBody>
          <a:bodyPr/>
          <a:lstStyle/>
          <a:p>
            <a:r>
              <a:rPr lang="en-US" dirty="0"/>
              <a:t>This practice guideline focuses on</a:t>
            </a:r>
          </a:p>
        </p:txBody>
      </p:sp>
      <p:sp>
        <p:nvSpPr>
          <p:cNvPr id="3" name="Content Placeholder 2">
            <a:extLst>
              <a:ext uri="{FF2B5EF4-FFF2-40B4-BE49-F238E27FC236}">
                <a16:creationId xmlns:a16="http://schemas.microsoft.com/office/drawing/2014/main" id="{AFDF2DFF-5486-EA01-180C-2C281D8E70CF}"/>
              </a:ext>
            </a:extLst>
          </p:cNvPr>
          <p:cNvSpPr>
            <a:spLocks noGrp="1"/>
          </p:cNvSpPr>
          <p:nvPr>
            <p:ph sz="quarter" idx="13"/>
          </p:nvPr>
        </p:nvSpPr>
        <p:spPr>
          <a:xfrm>
            <a:off x="4089862" y="1197183"/>
            <a:ext cx="4302462" cy="2416623"/>
          </a:xfrm>
        </p:spPr>
        <p:txBody>
          <a:bodyPr>
            <a:normAutofit/>
          </a:bodyPr>
          <a:lstStyle/>
          <a:p>
            <a:pPr marL="0" indent="0" algn="ctr">
              <a:buNone/>
            </a:pPr>
            <a:r>
              <a:rPr lang="en-US" sz="2000" dirty="0"/>
              <a:t>Preventing the development of delirium in at-risk individuals and improving the quality of care for patients with delirium, thereby reducing the mortality, morbidity, and significant psychosocial and health consequences of delirium</a:t>
            </a:r>
          </a:p>
        </p:txBody>
      </p:sp>
      <p:pic>
        <p:nvPicPr>
          <p:cNvPr id="5" name="Picture 4">
            <a:extLst>
              <a:ext uri="{FF2B5EF4-FFF2-40B4-BE49-F238E27FC236}">
                <a16:creationId xmlns:a16="http://schemas.microsoft.com/office/drawing/2014/main" id="{12EBD8D8-5240-DF0C-D390-E0C646F14600}"/>
              </a:ext>
            </a:extLst>
          </p:cNvPr>
          <p:cNvPicPr>
            <a:picLocks noChangeAspect="1"/>
          </p:cNvPicPr>
          <p:nvPr/>
        </p:nvPicPr>
        <p:blipFill>
          <a:blip r:embed="rId3"/>
          <a:stretch>
            <a:fillRect/>
          </a:stretch>
        </p:blipFill>
        <p:spPr>
          <a:xfrm>
            <a:off x="1247907" y="1097074"/>
            <a:ext cx="1943181" cy="2516732"/>
          </a:xfrm>
          <a:prstGeom prst="rect">
            <a:avLst/>
          </a:prstGeom>
        </p:spPr>
      </p:pic>
      <p:sp>
        <p:nvSpPr>
          <p:cNvPr id="4" name="TextBox 3">
            <a:extLst>
              <a:ext uri="{FF2B5EF4-FFF2-40B4-BE49-F238E27FC236}">
                <a16:creationId xmlns:a16="http://schemas.microsoft.com/office/drawing/2014/main" id="{6B6E9755-4EC3-E6C4-B2D6-A5E3B0CD9007}"/>
              </a:ext>
            </a:extLst>
          </p:cNvPr>
          <p:cNvSpPr txBox="1"/>
          <p:nvPr/>
        </p:nvSpPr>
        <p:spPr>
          <a:xfrm>
            <a:off x="565265" y="3745580"/>
            <a:ext cx="3524597" cy="830997"/>
          </a:xfrm>
          <a:prstGeom prst="rect">
            <a:avLst/>
          </a:prstGeom>
          <a:noFill/>
        </p:spPr>
        <p:txBody>
          <a:bodyPr wrap="square" rtlCol="0">
            <a:spAutoFit/>
          </a:bodyPr>
          <a:lstStyle/>
          <a:p>
            <a:r>
              <a:rPr lang="en-US" sz="1600" i="1" dirty="0">
                <a:hlinkClick r:id="rId4"/>
              </a:rPr>
              <a:t>https://www.psychiatryonline.org/doi/book/10.1176/appi.books.9780890428023</a:t>
            </a:r>
            <a:endParaRPr lang="en-US" sz="1600" i="1" dirty="0"/>
          </a:p>
        </p:txBody>
      </p:sp>
    </p:spTree>
    <p:extLst>
      <p:ext uri="{BB962C8B-B14F-4D97-AF65-F5344CB8AC3E}">
        <p14:creationId xmlns:p14="http://schemas.microsoft.com/office/powerpoint/2010/main" val="4238832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1F64F-9B56-AA9F-3EFA-912B876252F3}"/>
              </a:ext>
            </a:extLst>
          </p:cNvPr>
          <p:cNvSpPr>
            <a:spLocks noGrp="1"/>
          </p:cNvSpPr>
          <p:nvPr>
            <p:ph type="title"/>
          </p:nvPr>
        </p:nvSpPr>
        <p:spPr/>
        <p:txBody>
          <a:bodyPr/>
          <a:lstStyle/>
          <a:p>
            <a:r>
              <a:rPr lang="en-US" dirty="0"/>
              <a:t>Follow-Up Planning at Transitions of Care</a:t>
            </a:r>
          </a:p>
        </p:txBody>
      </p:sp>
      <p:sp>
        <p:nvSpPr>
          <p:cNvPr id="8" name="TextBox 7">
            <a:extLst>
              <a:ext uri="{FF2B5EF4-FFF2-40B4-BE49-F238E27FC236}">
                <a16:creationId xmlns:a16="http://schemas.microsoft.com/office/drawing/2014/main" id="{A2B39226-5D44-95F7-AC3D-77070D9E614D}"/>
              </a:ext>
            </a:extLst>
          </p:cNvPr>
          <p:cNvSpPr txBox="1"/>
          <p:nvPr/>
        </p:nvSpPr>
        <p:spPr>
          <a:xfrm>
            <a:off x="457201" y="1156916"/>
            <a:ext cx="7959212" cy="3447098"/>
          </a:xfrm>
          <a:prstGeom prst="rect">
            <a:avLst/>
          </a:prstGeom>
          <a:noFill/>
        </p:spPr>
        <p:txBody>
          <a:bodyPr wrap="square" rtlCol="0">
            <a:spAutoFit/>
          </a:bodyPr>
          <a:lstStyle/>
          <a:p>
            <a:pPr marL="285750" indent="-285750">
              <a:buFont typeface="Arial" panose="020B0604020202020204" pitchFamily="34" charset="0"/>
              <a:buChar char="•"/>
            </a:pPr>
            <a:r>
              <a:rPr lang="en-US" sz="2000" dirty="0"/>
              <a:t>Follow-up care is critical for patients who have had delirium because symptom resolution may vary widely  from hours to days to weeks, or even months.</a:t>
            </a:r>
            <a:endParaRPr lang="en-US" sz="2000" dirty="0">
              <a:solidFill>
                <a:sysClr val="windowText" lastClr="000000"/>
              </a:solidFill>
            </a:endParaRPr>
          </a:p>
          <a:p>
            <a:pPr marL="285750" indent="-285750">
              <a:buFont typeface="Arial" panose="020B0604020202020204" pitchFamily="34" charset="0"/>
              <a:buChar char="•"/>
            </a:pPr>
            <a:r>
              <a:rPr lang="en-US" sz="2000" dirty="0">
                <a:solidFill>
                  <a:sysClr val="windowText" lastClr="000000"/>
                </a:solidFill>
              </a:rPr>
              <a:t>Evidence suggests that the medication reconciliation process can be more efficient and effective when done by a pharmacist, pharmacy technician, or other designated staff member with knowledge of medications.</a:t>
            </a:r>
          </a:p>
          <a:p>
            <a:pPr marL="285750" indent="-285750">
              <a:buFont typeface="Arial" panose="020B0604020202020204" pitchFamily="34" charset="0"/>
              <a:buChar char="•"/>
            </a:pPr>
            <a:r>
              <a:rPr lang="en-US" sz="2000" dirty="0">
                <a:solidFill>
                  <a:sysClr val="windowText" lastClr="000000"/>
                </a:solidFill>
              </a:rPr>
              <a:t>If a medication like an antipsychotic has been started during the hospital stay to address agitation or psychosis due to delirium, it should be stopped when those symptoms abate.</a:t>
            </a:r>
            <a:endParaRPr lang="en-US" dirty="0">
              <a:solidFill>
                <a:sysClr val="windowText" lastClr="000000"/>
              </a:solidFill>
            </a:endParaRPr>
          </a:p>
          <a:p>
            <a:endParaRPr lang="en-US" dirty="0"/>
          </a:p>
        </p:txBody>
      </p:sp>
    </p:spTree>
    <p:extLst>
      <p:ext uri="{BB962C8B-B14F-4D97-AF65-F5344CB8AC3E}">
        <p14:creationId xmlns:p14="http://schemas.microsoft.com/office/powerpoint/2010/main" val="26789348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9615EC-3065-DADD-C4E1-C1B0D02A37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451287-BA23-A8E2-E603-6AC988DC2C23}"/>
              </a:ext>
            </a:extLst>
          </p:cNvPr>
          <p:cNvSpPr>
            <a:spLocks noGrp="1"/>
          </p:cNvSpPr>
          <p:nvPr>
            <p:ph type="title"/>
          </p:nvPr>
        </p:nvSpPr>
        <p:spPr/>
        <p:txBody>
          <a:bodyPr/>
          <a:lstStyle/>
          <a:p>
            <a:r>
              <a:rPr lang="en-US" dirty="0"/>
              <a:t>Follow-Up Planning at Transitions of Care</a:t>
            </a:r>
          </a:p>
        </p:txBody>
      </p:sp>
      <p:sp>
        <p:nvSpPr>
          <p:cNvPr id="3" name="Content Placeholder 2">
            <a:extLst>
              <a:ext uri="{FF2B5EF4-FFF2-40B4-BE49-F238E27FC236}">
                <a16:creationId xmlns:a16="http://schemas.microsoft.com/office/drawing/2014/main" id="{33A25C8B-40B3-7B85-CEF0-724361044E86}"/>
              </a:ext>
            </a:extLst>
          </p:cNvPr>
          <p:cNvSpPr>
            <a:spLocks noGrp="1"/>
          </p:cNvSpPr>
          <p:nvPr>
            <p:ph sz="quarter" idx="13"/>
          </p:nvPr>
        </p:nvSpPr>
        <p:spPr/>
        <p:txBody>
          <a:bodyPr>
            <a:normAutofit lnSpcReduction="10000"/>
          </a:bodyPr>
          <a:lstStyle/>
          <a:p>
            <a:r>
              <a:rPr lang="en-US" sz="2000" dirty="0"/>
              <a:t>Structured assessments to identify delirium and its persistence after discharge</a:t>
            </a:r>
          </a:p>
          <a:p>
            <a:pPr lvl="1"/>
            <a:r>
              <a:rPr lang="en-US" sz="1700" dirty="0"/>
              <a:t>Ongoing assessments of cognitive and physical functioning (e.g., MoCA, MMSE, SLUMS, WHODAS 2.0)</a:t>
            </a:r>
          </a:p>
          <a:p>
            <a:pPr lvl="1"/>
            <a:r>
              <a:rPr lang="en-US" sz="1700" dirty="0"/>
              <a:t>Other long-term consequences of delirium related to anxiety, depression, PTSD, and impairments in quality of life (PCL-5, PHQ-9, GDS, GAD-7, WHOQOL-BREF)</a:t>
            </a:r>
          </a:p>
          <a:p>
            <a:r>
              <a:rPr lang="en-US" sz="2000" dirty="0"/>
              <a:t>For patients, caregivers, and family members, education about delirium following discharge</a:t>
            </a:r>
          </a:p>
          <a:p>
            <a:pPr lvl="1"/>
            <a:r>
              <a:rPr lang="en-US" sz="1700" dirty="0"/>
              <a:t>Studies suggest that when properly educated, family members and caregivers can be reliable informants and can accurately identify the patient’s delirium symptoms.</a:t>
            </a:r>
          </a:p>
        </p:txBody>
      </p:sp>
    </p:spTree>
    <p:extLst>
      <p:ext uri="{BB962C8B-B14F-4D97-AF65-F5344CB8AC3E}">
        <p14:creationId xmlns:p14="http://schemas.microsoft.com/office/powerpoint/2010/main" val="29791654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8DC13-A096-58DB-6D90-EFFEEF85F79E}"/>
              </a:ext>
            </a:extLst>
          </p:cNvPr>
          <p:cNvSpPr>
            <a:spLocks noGrp="1"/>
          </p:cNvSpPr>
          <p:nvPr>
            <p:ph type="title"/>
          </p:nvPr>
        </p:nvSpPr>
        <p:spPr>
          <a:xfrm>
            <a:off x="457200" y="230841"/>
            <a:ext cx="6060302" cy="439906"/>
          </a:xfrm>
        </p:spPr>
        <p:txBody>
          <a:bodyPr anchor="ctr">
            <a:normAutofit/>
          </a:bodyPr>
          <a:lstStyle/>
          <a:p>
            <a:r>
              <a:rPr lang="en-US" dirty="0"/>
              <a:t>Other APA Guidelines and resources are Available at</a:t>
            </a:r>
          </a:p>
        </p:txBody>
      </p:sp>
      <p:graphicFrame>
        <p:nvGraphicFramePr>
          <p:cNvPr id="5" name="Content Placeholder 2">
            <a:extLst>
              <a:ext uri="{FF2B5EF4-FFF2-40B4-BE49-F238E27FC236}">
                <a16:creationId xmlns:a16="http://schemas.microsoft.com/office/drawing/2014/main" id="{18470072-DCDE-7F29-C6F3-094599796A9A}"/>
              </a:ext>
            </a:extLst>
          </p:cNvPr>
          <p:cNvGraphicFramePr>
            <a:graphicFrameLocks noGrp="1"/>
          </p:cNvGraphicFramePr>
          <p:nvPr>
            <p:ph sz="quarter" idx="13"/>
          </p:nvPr>
        </p:nvGraphicFramePr>
        <p:xfrm>
          <a:off x="457200" y="1021080"/>
          <a:ext cx="7815262" cy="34289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897276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CF18C-CAD1-5F5F-DF72-1F8BF0C35500}"/>
              </a:ext>
            </a:extLst>
          </p:cNvPr>
          <p:cNvSpPr>
            <a:spLocks noGrp="1"/>
          </p:cNvSpPr>
          <p:nvPr>
            <p:ph type="title"/>
          </p:nvPr>
        </p:nvSpPr>
        <p:spPr/>
        <p:txBody>
          <a:bodyPr/>
          <a:lstStyle/>
          <a:p>
            <a:r>
              <a:rPr lang="en-US" dirty="0"/>
              <a:t>Assessment and treatment planning</a:t>
            </a:r>
          </a:p>
        </p:txBody>
      </p:sp>
    </p:spTree>
    <p:extLst>
      <p:ext uri="{BB962C8B-B14F-4D97-AF65-F5344CB8AC3E}">
        <p14:creationId xmlns:p14="http://schemas.microsoft.com/office/powerpoint/2010/main" val="16937962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A1AA0-0A1D-AB25-6A0C-F40F4D604319}"/>
              </a:ext>
            </a:extLst>
          </p:cNvPr>
          <p:cNvSpPr>
            <a:spLocks noGrp="1"/>
          </p:cNvSpPr>
          <p:nvPr>
            <p:ph type="title"/>
          </p:nvPr>
        </p:nvSpPr>
        <p:spPr/>
        <p:txBody>
          <a:bodyPr>
            <a:normAutofit/>
          </a:bodyPr>
          <a:lstStyle/>
          <a:p>
            <a:r>
              <a:rPr lang="en-US" dirty="0"/>
              <a:t>Statement 1 – Structured Assessments for Delirium</a:t>
            </a:r>
          </a:p>
        </p:txBody>
      </p:sp>
      <p:graphicFrame>
        <p:nvGraphicFramePr>
          <p:cNvPr id="4" name="Content Placeholder 3">
            <a:extLst>
              <a:ext uri="{FF2B5EF4-FFF2-40B4-BE49-F238E27FC236}">
                <a16:creationId xmlns:a16="http://schemas.microsoft.com/office/drawing/2014/main" id="{231C6650-7992-2B34-C031-0AE06E09F5B6}"/>
              </a:ext>
            </a:extLst>
          </p:cNvPr>
          <p:cNvGraphicFramePr>
            <a:graphicFrameLocks noGrp="1"/>
          </p:cNvGraphicFramePr>
          <p:nvPr>
            <p:ph sz="quarter" idx="13"/>
            <p:extLst>
              <p:ext uri="{D42A27DB-BD31-4B8C-83A1-F6EECF244321}">
                <p14:modId xmlns:p14="http://schemas.microsoft.com/office/powerpoint/2010/main" val="3047427321"/>
              </p:ext>
            </p:extLst>
          </p:nvPr>
        </p:nvGraphicFramePr>
        <p:xfrm>
          <a:off x="457200" y="1020763"/>
          <a:ext cx="7815263" cy="3429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11828075"/>
      </p:ext>
    </p:extLst>
  </p:cSld>
  <p:clrMapOvr>
    <a:masterClrMapping/>
  </p:clrMapOvr>
</p:sld>
</file>

<file path=ppt/theme/theme1.xml><?xml version="1.0" encoding="utf-8"?>
<a:theme xmlns:a="http://schemas.openxmlformats.org/drawingml/2006/main" name="APA">
  <a:themeElements>
    <a:clrScheme name="APA Palette 1">
      <a:dk1>
        <a:sysClr val="windowText" lastClr="000000"/>
      </a:dk1>
      <a:lt1>
        <a:sysClr val="window" lastClr="FFFFFF"/>
      </a:lt1>
      <a:dk2>
        <a:srgbClr val="003399"/>
      </a:dk2>
      <a:lt2>
        <a:srgbClr val="D2D1CF"/>
      </a:lt2>
      <a:accent1>
        <a:srgbClr val="003399"/>
      </a:accent1>
      <a:accent2>
        <a:srgbClr val="3B8634"/>
      </a:accent2>
      <a:accent3>
        <a:srgbClr val="196779"/>
      </a:accent3>
      <a:accent4>
        <a:srgbClr val="C33F23"/>
      </a:accent4>
      <a:accent5>
        <a:srgbClr val="B01E2C"/>
      </a:accent5>
      <a:accent6>
        <a:srgbClr val="701921"/>
      </a:accent6>
      <a:hlink>
        <a:srgbClr val="003399"/>
      </a:hlink>
      <a:folHlink>
        <a:srgbClr val="27509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APA">
  <a:themeElements>
    <a:clrScheme name="APA Palette 1">
      <a:dk1>
        <a:sysClr val="windowText" lastClr="000000"/>
      </a:dk1>
      <a:lt1>
        <a:sysClr val="window" lastClr="FFFFFF"/>
      </a:lt1>
      <a:dk2>
        <a:srgbClr val="003399"/>
      </a:dk2>
      <a:lt2>
        <a:srgbClr val="D2D1CF"/>
      </a:lt2>
      <a:accent1>
        <a:srgbClr val="003399"/>
      </a:accent1>
      <a:accent2>
        <a:srgbClr val="3B8634"/>
      </a:accent2>
      <a:accent3>
        <a:srgbClr val="196779"/>
      </a:accent3>
      <a:accent4>
        <a:srgbClr val="C33F23"/>
      </a:accent4>
      <a:accent5>
        <a:srgbClr val="B01E2C"/>
      </a:accent5>
      <a:accent6>
        <a:srgbClr val="701921"/>
      </a:accent6>
      <a:hlink>
        <a:srgbClr val="003399"/>
      </a:hlink>
      <a:folHlink>
        <a:srgbClr val="27509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66AF55E2F5BAD469BA689340A0873A4" ma:contentTypeVersion="21" ma:contentTypeDescription="Create a new document." ma:contentTypeScope="" ma:versionID="dcedd17859a237c6b87d8e2e7803738d">
  <xsd:schema xmlns:xsd="http://www.w3.org/2001/XMLSchema" xmlns:xs="http://www.w3.org/2001/XMLSchema" xmlns:p="http://schemas.microsoft.com/office/2006/metadata/properties" xmlns:ns2="3862250f-9002-4f02-959b-5a6e2949d751" xmlns:ns3="e6e50485-58c1-4b4e-9740-c7ddb7b8a047" targetNamespace="http://schemas.microsoft.com/office/2006/metadata/properties" ma:root="true" ma:fieldsID="8e60024cc67092654cf8b2a7794224b2" ns2:_="" ns3:_="">
    <xsd:import namespace="3862250f-9002-4f02-959b-5a6e2949d751"/>
    <xsd:import namespace="e6e50485-58c1-4b4e-9740-c7ddb7b8a047"/>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AutoKeyPoints" minOccurs="0"/>
                <xsd:element ref="ns2:MediaServiceKeyPoints" minOccurs="0"/>
                <xsd:element ref="ns2:MediaServiceDateTaken" minOccurs="0"/>
                <xsd:element ref="ns3:TaxCatchAll" minOccurs="0"/>
                <xsd:element ref="ns2:MediaServiceGenerationTime" minOccurs="0"/>
                <xsd:element ref="ns2:MediaServiceEventHashCode" minOccurs="0"/>
                <xsd:element ref="ns2:lcf76f155ced4ddcb4097134ff3c332f" minOccurs="0"/>
                <xsd:element ref="ns2:Thumbnail" minOccurs="0"/>
                <xsd:element ref="ns2:MediaServiceOCR" minOccurs="0"/>
                <xsd:element ref="ns3:SharedWithUsers" minOccurs="0"/>
                <xsd:element ref="ns3:SharedWithDetails"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62250f-9002-4f02-959b-5a6e2949d75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20667700-8036-4437-9f06-b3ebdb67bc87" ma:termSetId="09814cd3-568e-fe90-9814-8d621ff8fb84" ma:anchorId="fba54fb3-c3e1-fe81-a776-ca4b69148c4d" ma:open="true" ma:isKeyword="false">
      <xsd:complexType>
        <xsd:sequence>
          <xsd:element ref="pc:Terms" minOccurs="0" maxOccurs="1"/>
        </xsd:sequence>
      </xsd:complexType>
    </xsd:element>
    <xsd:element name="Thumbnail" ma:index="19" nillable="true" ma:displayName="Thumbnail" ma:format="Thumbnail" ma:internalName="Thumbnail">
      <xsd:simpleType>
        <xsd:restriction base="dms:Unknown"/>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6e50485-58c1-4b4e-9740-c7ddb7b8a04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0eb0a73-21cf-4357-bd46-2e4d3799812b}" ma:internalName="TaxCatchAll" ma:showField="CatchAllData" ma:web="e6e50485-58c1-4b4e-9740-c7ddb7b8a047">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e6e50485-58c1-4b4e-9740-c7ddb7b8a047" xsi:nil="true"/>
    <lcf76f155ced4ddcb4097134ff3c332f xmlns="3862250f-9002-4f02-959b-5a6e2949d751">
      <Terms xmlns="http://schemas.microsoft.com/office/infopath/2007/PartnerControls"/>
    </lcf76f155ced4ddcb4097134ff3c332f>
    <Thumbnail xmlns="3862250f-9002-4f02-959b-5a6e2949d751" xsi:nil="true"/>
  </documentManagement>
</p:properties>
</file>

<file path=customXml/itemProps1.xml><?xml version="1.0" encoding="utf-8"?>
<ds:datastoreItem xmlns:ds="http://schemas.openxmlformats.org/officeDocument/2006/customXml" ds:itemID="{D8F228AE-04CB-4106-B305-444D7C02AC9E}">
  <ds:schemaRefs>
    <ds:schemaRef ds:uri="http://schemas.microsoft.com/sharepoint/v3/contenttype/forms"/>
  </ds:schemaRefs>
</ds:datastoreItem>
</file>

<file path=customXml/itemProps2.xml><?xml version="1.0" encoding="utf-8"?>
<ds:datastoreItem xmlns:ds="http://schemas.openxmlformats.org/officeDocument/2006/customXml" ds:itemID="{B908C180-BD90-46A0-BEF8-AE62FE7A168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62250f-9002-4f02-959b-5a6e2949d751"/>
    <ds:schemaRef ds:uri="e6e50485-58c1-4b4e-9740-c7ddb7b8a04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88E6D82-89ED-4237-9F54-7D83CA6C3E43}">
  <ds:schemaRefs>
    <ds:schemaRef ds:uri="http://purl.org/dc/dcmitype/"/>
    <ds:schemaRef ds:uri="ec04ef34-3eed-4f08-8fb3-161a3967805e"/>
    <ds:schemaRef ds:uri="http://purl.org/dc/terms/"/>
    <ds:schemaRef ds:uri="http://schemas.openxmlformats.org/package/2006/metadata/core-properties"/>
    <ds:schemaRef ds:uri="http://schemas.microsoft.com/office/2006/metadata/properties"/>
    <ds:schemaRef ds:uri="http://www.w3.org/XML/1998/namespace"/>
    <ds:schemaRef ds:uri="http://schemas.microsoft.com/office/2006/documentManagement/types"/>
    <ds:schemaRef ds:uri="http://schemas.microsoft.com/office/infopath/2007/PartnerControls"/>
    <ds:schemaRef ds:uri="955103eb-6242-429c-a0c4-7ad9118dac7f"/>
    <ds:schemaRef ds:uri="http://purl.org/dc/elements/1.1/"/>
    <ds:schemaRef ds:uri="e6e50485-58c1-4b4e-9740-c7ddb7b8a047"/>
    <ds:schemaRef ds:uri="3862250f-9002-4f02-959b-5a6e2949d751"/>
  </ds:schemaRefs>
</ds:datastoreItem>
</file>

<file path=docProps/app.xml><?xml version="1.0" encoding="utf-8"?>
<Properties xmlns="http://schemas.openxmlformats.org/officeDocument/2006/extended-properties" xmlns:vt="http://schemas.openxmlformats.org/officeDocument/2006/docPropsVTypes">
  <Template>APA.potx</Template>
  <TotalTime>6276</TotalTime>
  <Words>5312</Words>
  <Application>Microsoft Office PowerPoint</Application>
  <PresentationFormat>On-screen Show (16:9)</PresentationFormat>
  <Paragraphs>548</Paragraphs>
  <Slides>72</Slides>
  <Notes>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72</vt:i4>
      </vt:variant>
    </vt:vector>
  </HeadingPairs>
  <TitlesOfParts>
    <vt:vector size="81" baseType="lpstr">
      <vt:lpstr>Malgun Gothic</vt:lpstr>
      <vt:lpstr>Aptos</vt:lpstr>
      <vt:lpstr>Aptos Display</vt:lpstr>
      <vt:lpstr>Arial</vt:lpstr>
      <vt:lpstr>Calibri</vt:lpstr>
      <vt:lpstr>Symbol</vt:lpstr>
      <vt:lpstr>Wingdings</vt:lpstr>
      <vt:lpstr>APA</vt:lpstr>
      <vt:lpstr>1_APA</vt:lpstr>
      <vt:lpstr>American Psychiatric Association practice guideline for the prevention  and treatment of delirium Second edition</vt:lpstr>
      <vt:lpstr>Guideline Development Process</vt:lpstr>
      <vt:lpstr>Practice guideline development process</vt:lpstr>
      <vt:lpstr>Rationale for This guideline</vt:lpstr>
      <vt:lpstr>Prevalence of delirium</vt:lpstr>
      <vt:lpstr>Mortality, cost, and impact of delirium</vt:lpstr>
      <vt:lpstr>This practice guideline focuses on</vt:lpstr>
      <vt:lpstr>Assessment and treatment planning</vt:lpstr>
      <vt:lpstr>Statement 1 – Structured Assessments for Delirium</vt:lpstr>
      <vt:lpstr>Need for delirium screening</vt:lpstr>
      <vt:lpstr>Delirium Screening Tools</vt:lpstr>
      <vt:lpstr>Statement 2 – Determination of Baseline Neurocognitive Status </vt:lpstr>
      <vt:lpstr>Determining BASELINE NEUROCOGNITIVE STATUS</vt:lpstr>
      <vt:lpstr>Determining BASELINE NEUROCOGNITIVE STATUS</vt:lpstr>
      <vt:lpstr>Statement 3 – Review for Predisposing or Contributing Factors</vt:lpstr>
      <vt:lpstr>possible predisposing/contributing factors</vt:lpstr>
      <vt:lpstr>possible predisposing/contributing factors</vt:lpstr>
      <vt:lpstr>possible predisposing/contributing factors</vt:lpstr>
      <vt:lpstr>possible predisposing/contributing factors</vt:lpstr>
      <vt:lpstr>LABORATORY TESTS AND OTHER STUDIES - Commonly done </vt:lpstr>
      <vt:lpstr>LABORATORY TESTS AND OTHER STUDIES - sometimes done</vt:lpstr>
      <vt:lpstr>Statement 4 – Review of Medications</vt:lpstr>
      <vt:lpstr>Review of medications</vt:lpstr>
      <vt:lpstr>Statement 5 – Use of Restraints</vt:lpstr>
      <vt:lpstr>use of physical restraints May be…</vt:lpstr>
      <vt:lpstr>Before use of physical restraints</vt:lpstr>
      <vt:lpstr>Use Other interventions first</vt:lpstr>
      <vt:lpstr>Limited use of physical restraints</vt:lpstr>
      <vt:lpstr>Statement 6 – Person-Centered Treatment Planning</vt:lpstr>
      <vt:lpstr>Factors to consider for person-centered treatment planning: Medical Interventions, including Medication Review</vt:lpstr>
      <vt:lpstr>Factors to consider for person-centered treatment planning: PSYCHOSOCIAL SUPPORT AND ENGAGEMENT</vt:lpstr>
      <vt:lpstr>Factors to consider for person-centered treatment planning: PERSONAL CARE AND ENVIRONMENTAL INTERVENTIONS</vt:lpstr>
      <vt:lpstr>Nonpharmacological interventions</vt:lpstr>
      <vt:lpstr>Statement 7 – Multicomponent Nonpharmacological Interventions</vt:lpstr>
      <vt:lpstr>Nonpharmacological interventions</vt:lpstr>
      <vt:lpstr>Nonpharmacological interventions</vt:lpstr>
      <vt:lpstr>MULTICOMPONENT BUNDLES</vt:lpstr>
      <vt:lpstr>MULTICOMPONENT BUNDLES</vt:lpstr>
      <vt:lpstr>Successful implementation of Nonpharmacological interventions</vt:lpstr>
      <vt:lpstr>Pharmacological interventions</vt:lpstr>
      <vt:lpstr>Statement 8 – Principles of Medication Use</vt:lpstr>
      <vt:lpstr>Medication Use</vt:lpstr>
      <vt:lpstr>If medication is considered</vt:lpstr>
      <vt:lpstr>PRINCIPLES OF ANTIPSYCHOTIC USE</vt:lpstr>
      <vt:lpstr>Statement 9 – Antipsychotic Agents</vt:lpstr>
      <vt:lpstr>Minimize use of ANTIPSYCHOTIC MEDICATIONS</vt:lpstr>
      <vt:lpstr>ANTIPSYCHOTIC MEDICATIONS evidence</vt:lpstr>
      <vt:lpstr>ANTIPSYCHOTIC MEDICATIONS evidence</vt:lpstr>
      <vt:lpstr>ANTIPSYCHOTIC MEDICATIONS evidence</vt:lpstr>
      <vt:lpstr>Potential side effects with antipsychotics</vt:lpstr>
      <vt:lpstr>Other side effects with antipsychotics</vt:lpstr>
      <vt:lpstr>Statement 10 – Benzodiazepines</vt:lpstr>
      <vt:lpstr>Minimize use of benzodiazepines</vt:lpstr>
      <vt:lpstr>POTENTIAL BENZODIAZEPINE INDICATIONS</vt:lpstr>
      <vt:lpstr>Statement 11 – Dexmedetomidine to Prevent Delirium</vt:lpstr>
      <vt:lpstr>Statement 12 – Dexmedetomidine in Patients with Delirium</vt:lpstr>
      <vt:lpstr>DEXMEDETOMIDINE – BENEFITS</vt:lpstr>
      <vt:lpstr>DEXMEDETOMIDINE - HARMS</vt:lpstr>
      <vt:lpstr>Dexmedetomidine - Other aspects</vt:lpstr>
      <vt:lpstr>Statement 13 – Melatonin and Ramelteon</vt:lpstr>
      <vt:lpstr>Minimize use of Melatonin and ramelteon</vt:lpstr>
      <vt:lpstr>Transitions of care</vt:lpstr>
      <vt:lpstr>Statement 14 – Medication Review at Transitions of Care</vt:lpstr>
      <vt:lpstr>MEDICATIONS AND TRANSITION OF CARE</vt:lpstr>
      <vt:lpstr>MEDICATIONS AND TRANSITION OF CARE</vt:lpstr>
      <vt:lpstr>MEDICATIONS AND TRANSITION OF CARE</vt:lpstr>
      <vt:lpstr>MEDICATIONS AND TRANSITION OF CARE</vt:lpstr>
      <vt:lpstr>MEDICATIONS AND TRANSITION OF CARE</vt:lpstr>
      <vt:lpstr>Statement 15 – Follow-Up Planning at Transitions of Care</vt:lpstr>
      <vt:lpstr>Follow-Up Planning at Transitions of Care</vt:lpstr>
      <vt:lpstr>Follow-Up Planning at Transitions of Care</vt:lpstr>
      <vt:lpstr>Other APA Guidelines and resources are Available at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APA PowerPoint Template</dc:title>
  <dc:subject/>
  <dc:creator>Cynthia DeDios</dc:creator>
  <cp:keywords/>
  <dc:description/>
  <cp:lastModifiedBy>Jennifer Medicus</cp:lastModifiedBy>
  <cp:revision>141</cp:revision>
  <dcterms:created xsi:type="dcterms:W3CDTF">2015-04-29T13:45:43Z</dcterms:created>
  <dcterms:modified xsi:type="dcterms:W3CDTF">2026-06-17T18:11:58Z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y fmtid="{D5CDD505-2E9C-101B-9397-08002B2CF9AE}" pid="3" name="ContentTypeId">
    <vt:lpwstr>0x010100466AF55E2F5BAD469BA689340A0873A4</vt:lpwstr>
  </property>
  <property fmtid="{D5CDD505-2E9C-101B-9397-08002B2CF9AE}" pid="4" name="MediaServiceImageTags">
    <vt:lpwstr/>
  </property>
</Properties>
</file>